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60" r:id="rId1"/>
    <p:sldMasterId id="2147484411" r:id="rId2"/>
  </p:sldMasterIdLst>
  <p:notesMasterIdLst>
    <p:notesMasterId r:id="rId19"/>
  </p:notesMasterIdLst>
  <p:handoutMasterIdLst>
    <p:handoutMasterId r:id="rId20"/>
  </p:handoutMasterIdLst>
  <p:sldIdLst>
    <p:sldId id="257" r:id="rId3"/>
    <p:sldId id="258" r:id="rId4"/>
    <p:sldId id="400" r:id="rId5"/>
    <p:sldId id="776" r:id="rId6"/>
    <p:sldId id="855" r:id="rId7"/>
    <p:sldId id="837" r:id="rId8"/>
    <p:sldId id="864" r:id="rId9"/>
    <p:sldId id="811" r:id="rId10"/>
    <p:sldId id="1088" r:id="rId11"/>
    <p:sldId id="284" r:id="rId12"/>
    <p:sldId id="1306" r:id="rId13"/>
    <p:sldId id="285" r:id="rId14"/>
    <p:sldId id="1272" r:id="rId15"/>
    <p:sldId id="288" r:id="rId16"/>
    <p:sldId id="289" r:id="rId17"/>
    <p:sldId id="1071" r:id="rId18"/>
  </p:sldIdLst>
  <p:sldSz cx="9144000" cy="6858000" type="screen4x3"/>
  <p:notesSz cx="6797675" cy="9926638"/>
  <p:defaultTextStyle>
    <a:defPPr>
      <a:defRPr lang="en-US"/>
    </a:defPPr>
    <a:lvl1pPr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358">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B16F"/>
    <a:srgbClr val="1F497D"/>
    <a:srgbClr val="8EB4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77" autoAdjust="0"/>
    <p:restoredTop sz="93979" autoAdjust="0"/>
  </p:normalViewPr>
  <p:slideViewPr>
    <p:cSldViewPr snapToGrid="0" snapToObjects="1">
      <p:cViewPr varScale="1">
        <p:scale>
          <a:sx n="72" d="100"/>
          <a:sy n="72" d="100"/>
        </p:scale>
        <p:origin x="1368" y="66"/>
      </p:cViewPr>
      <p:guideLst>
        <p:guide orient="horz" pos="2358"/>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297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829B7F-EE28-4C18-B324-169CB1DE3BA8}" type="doc">
      <dgm:prSet loTypeId="urn:microsoft.com/office/officeart/2005/8/layout/hProcess9" loCatId="process" qsTypeId="urn:microsoft.com/office/officeart/2005/8/quickstyle/simple1" qsCatId="simple" csTypeId="urn:microsoft.com/office/officeart/2005/8/colors/accent1_2" csCatId="accent1" phldr="1"/>
      <dgm:spPr/>
    </dgm:pt>
    <dgm:pt modelId="{DB5865DC-43E4-4B8D-9097-FBE05C42E09C}">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600" dirty="0">
              <a:latin typeface="Arial" panose="020B0604020202020204" pitchFamily="34" charset="0"/>
              <a:cs typeface="Arial" panose="020B0604020202020204" pitchFamily="34" charset="0"/>
            </a:rPr>
            <a:t>Training has taken place in all water management areas  </a:t>
          </a:r>
        </a:p>
      </dgm:t>
    </dgm:pt>
    <dgm:pt modelId="{110B07DE-2226-4F12-B8A9-26A05223DE3F}" type="parTrans" cxnId="{635976E6-3D04-48A6-A28F-33831CB9FFA9}">
      <dgm:prSet/>
      <dgm:spPr/>
      <dgm:t>
        <a:bodyPr/>
        <a:lstStyle/>
        <a:p>
          <a:endParaRPr lang="en-US"/>
        </a:p>
      </dgm:t>
    </dgm:pt>
    <dgm:pt modelId="{DA143217-59E7-4464-AD8F-E9715BEB09E4}" type="sibTrans" cxnId="{635976E6-3D04-48A6-A28F-33831CB9FFA9}">
      <dgm:prSet/>
      <dgm:spPr/>
      <dgm:t>
        <a:bodyPr/>
        <a:lstStyle/>
        <a:p>
          <a:endParaRPr lang="en-US"/>
        </a:p>
      </dgm:t>
    </dgm:pt>
    <dgm:pt modelId="{100247DD-89C2-44B8-9105-29F614A19FB9}">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400" dirty="0">
              <a:latin typeface="Arial" panose="020B0604020202020204" pitchFamily="34" charset="0"/>
              <a:cs typeface="Arial" panose="020B0604020202020204" pitchFamily="34" charset="0"/>
            </a:rPr>
            <a:t>Planning </a:t>
          </a:r>
          <a:r>
            <a:rPr lang="en-US" sz="1400" dirty="0" err="1">
              <a:latin typeface="Arial" panose="020B0604020202020204" pitchFamily="34" charset="0"/>
              <a:cs typeface="Arial" panose="020B0604020202020204" pitchFamily="34" charset="0"/>
            </a:rPr>
            <a:t>HydroNET</a:t>
          </a:r>
          <a:r>
            <a:rPr lang="en-US" sz="1400" dirty="0">
              <a:latin typeface="Arial" panose="020B0604020202020204" pitchFamily="34" charset="0"/>
              <a:cs typeface="Arial" panose="020B0604020202020204" pitchFamily="34" charset="0"/>
            </a:rPr>
            <a:t> Launch event dated 4 May 2022 at the IUCMA, Nelspruit in Mpumalanga</a:t>
          </a:r>
        </a:p>
      </dgm:t>
    </dgm:pt>
    <dgm:pt modelId="{02B7E246-F621-4976-A30F-73D43FA5FB2B}" type="parTrans" cxnId="{47BF6675-FEB0-4BC6-AD39-1122F2A24E80}">
      <dgm:prSet/>
      <dgm:spPr/>
      <dgm:t>
        <a:bodyPr/>
        <a:lstStyle/>
        <a:p>
          <a:endParaRPr lang="en-US"/>
        </a:p>
      </dgm:t>
    </dgm:pt>
    <dgm:pt modelId="{9A4307E0-8C85-4FB8-A74E-F7995026816A}" type="sibTrans" cxnId="{47BF6675-FEB0-4BC6-AD39-1122F2A24E80}">
      <dgm:prSet/>
      <dgm:spPr/>
      <dgm:t>
        <a:bodyPr/>
        <a:lstStyle/>
        <a:p>
          <a:endParaRPr lang="en-US"/>
        </a:p>
      </dgm:t>
    </dgm:pt>
    <dgm:pt modelId="{1B4A2010-318D-4BFE-870A-2A4505E9F9C4}">
      <dgm:prSet custT="1">
        <dgm:style>
          <a:lnRef idx="2">
            <a:schemeClr val="accent1"/>
          </a:lnRef>
          <a:fillRef idx="1">
            <a:schemeClr val="lt1"/>
          </a:fillRef>
          <a:effectRef idx="0">
            <a:schemeClr val="accent1"/>
          </a:effectRef>
          <a:fontRef idx="minor">
            <a:schemeClr val="dk1"/>
          </a:fontRef>
        </dgm:style>
      </dgm:prSet>
      <dgm:spPr/>
      <dgm:t>
        <a:bodyPr/>
        <a:lstStyle/>
        <a:p>
          <a:r>
            <a:rPr lang="en-GB" sz="1400" dirty="0">
              <a:latin typeface="Arial" panose="020B0604020202020204" pitchFamily="34" charset="0"/>
              <a:cs typeface="Arial" panose="020B0604020202020204" pitchFamily="34" charset="0"/>
            </a:rPr>
            <a:t>Appointed National Steering Committee in March 2022 that provides an oversight function to ensure successful outcome of the project. </a:t>
          </a:r>
        </a:p>
        <a:p>
          <a:r>
            <a:rPr lang="en-GB" sz="1400" dirty="0">
              <a:latin typeface="Arial" panose="020B0604020202020204" pitchFamily="34" charset="0"/>
              <a:cs typeface="Arial" panose="020B0604020202020204" pitchFamily="34" charset="0"/>
            </a:rPr>
            <a:t>The committee includes various stakeholders within the Department, SAWS, HydroLogic, Young Water Professionals, Water Research Commission.</a:t>
          </a:r>
          <a:endParaRPr lang="en-US" sz="1400" dirty="0">
            <a:latin typeface="Arial" panose="020B0604020202020204" pitchFamily="34" charset="0"/>
            <a:cs typeface="Arial" panose="020B0604020202020204" pitchFamily="34" charset="0"/>
          </a:endParaRPr>
        </a:p>
      </dgm:t>
    </dgm:pt>
    <dgm:pt modelId="{1017E796-30BB-4E04-82A4-81F6B4BB3A93}" type="parTrans" cxnId="{5859C76C-BB68-481B-B213-6F7BC2DA59B2}">
      <dgm:prSet/>
      <dgm:spPr/>
      <dgm:t>
        <a:bodyPr/>
        <a:lstStyle/>
        <a:p>
          <a:endParaRPr lang="en-US"/>
        </a:p>
      </dgm:t>
    </dgm:pt>
    <dgm:pt modelId="{BC46017B-774F-45BD-8521-06338C69421C}" type="sibTrans" cxnId="{5859C76C-BB68-481B-B213-6F7BC2DA59B2}">
      <dgm:prSet/>
      <dgm:spPr/>
      <dgm:t>
        <a:bodyPr/>
        <a:lstStyle/>
        <a:p>
          <a:endParaRPr lang="en-US"/>
        </a:p>
      </dgm:t>
    </dgm:pt>
    <dgm:pt modelId="{76F01DBA-3456-4658-9DEA-1CAA4EA6C58C}" type="pres">
      <dgm:prSet presAssocID="{10829B7F-EE28-4C18-B324-169CB1DE3BA8}" presName="CompostProcess" presStyleCnt="0">
        <dgm:presLayoutVars>
          <dgm:dir/>
          <dgm:resizeHandles val="exact"/>
        </dgm:presLayoutVars>
      </dgm:prSet>
      <dgm:spPr/>
    </dgm:pt>
    <dgm:pt modelId="{E836EAF8-0A3F-41BA-937F-A5A5A4A93C4C}" type="pres">
      <dgm:prSet presAssocID="{10829B7F-EE28-4C18-B324-169CB1DE3BA8}" presName="arrow" presStyleLbl="bgShp" presStyleIdx="0" presStyleCnt="1" custScaleX="117647" custLinFactNeighborX="-700"/>
      <dgm:spPr/>
    </dgm:pt>
    <dgm:pt modelId="{32EB38F0-F84F-42AC-9328-0ECCF8285358}" type="pres">
      <dgm:prSet presAssocID="{10829B7F-EE28-4C18-B324-169CB1DE3BA8}" presName="linearProcess" presStyleCnt="0"/>
      <dgm:spPr/>
    </dgm:pt>
    <dgm:pt modelId="{D4F7A782-1EE7-490D-8715-D096D5558C48}" type="pres">
      <dgm:prSet presAssocID="{DB5865DC-43E4-4B8D-9097-FBE05C42E09C}" presName="textNode" presStyleLbl="node1" presStyleIdx="0" presStyleCnt="3" custScaleX="95375" custScaleY="95435">
        <dgm:presLayoutVars>
          <dgm:bulletEnabled val="1"/>
        </dgm:presLayoutVars>
      </dgm:prSet>
      <dgm:spPr/>
    </dgm:pt>
    <dgm:pt modelId="{CFD9A200-216D-4E6D-9B69-6D6848854CDA}" type="pres">
      <dgm:prSet presAssocID="{DA143217-59E7-4464-AD8F-E9715BEB09E4}" presName="sibTrans" presStyleCnt="0"/>
      <dgm:spPr/>
    </dgm:pt>
    <dgm:pt modelId="{661BBE4F-0DA8-470C-93AC-4107F0B4E49B}" type="pres">
      <dgm:prSet presAssocID="{1B4A2010-318D-4BFE-870A-2A4505E9F9C4}" presName="textNode" presStyleLbl="node1" presStyleIdx="1" presStyleCnt="3" custScaleX="97311" custScaleY="102795" custLinFactNeighborX="-54652" custLinFactNeighborY="-248">
        <dgm:presLayoutVars>
          <dgm:bulletEnabled val="1"/>
        </dgm:presLayoutVars>
      </dgm:prSet>
      <dgm:spPr/>
    </dgm:pt>
    <dgm:pt modelId="{F098BF06-DC98-43C1-8865-B6FB219EFF0C}" type="pres">
      <dgm:prSet presAssocID="{BC46017B-774F-45BD-8521-06338C69421C}" presName="sibTrans" presStyleCnt="0"/>
      <dgm:spPr/>
    </dgm:pt>
    <dgm:pt modelId="{60D7373A-13D3-4BE5-B230-80CEAD934E7C}" type="pres">
      <dgm:prSet presAssocID="{100247DD-89C2-44B8-9105-29F614A19FB9}" presName="textNode" presStyleLbl="node1" presStyleIdx="2" presStyleCnt="3" custScaleX="76747" custScaleY="99999" custLinFactX="-1106" custLinFactNeighborX="-100000" custLinFactNeighborY="-5327">
        <dgm:presLayoutVars>
          <dgm:bulletEnabled val="1"/>
        </dgm:presLayoutVars>
      </dgm:prSet>
      <dgm:spPr/>
    </dgm:pt>
  </dgm:ptLst>
  <dgm:cxnLst>
    <dgm:cxn modelId="{AFB3413B-C38A-4B78-AC8D-DD8F26886CD3}" type="presOf" srcId="{DB5865DC-43E4-4B8D-9097-FBE05C42E09C}" destId="{D4F7A782-1EE7-490D-8715-D096D5558C48}" srcOrd="0" destOrd="0" presId="urn:microsoft.com/office/officeart/2005/8/layout/hProcess9"/>
    <dgm:cxn modelId="{0911304C-6E3F-418E-9E7A-7BFF7D38DA59}" type="presOf" srcId="{1B4A2010-318D-4BFE-870A-2A4505E9F9C4}" destId="{661BBE4F-0DA8-470C-93AC-4107F0B4E49B}" srcOrd="0" destOrd="0" presId="urn:microsoft.com/office/officeart/2005/8/layout/hProcess9"/>
    <dgm:cxn modelId="{5859C76C-BB68-481B-B213-6F7BC2DA59B2}" srcId="{10829B7F-EE28-4C18-B324-169CB1DE3BA8}" destId="{1B4A2010-318D-4BFE-870A-2A4505E9F9C4}" srcOrd="1" destOrd="0" parTransId="{1017E796-30BB-4E04-82A4-81F6B4BB3A93}" sibTransId="{BC46017B-774F-45BD-8521-06338C69421C}"/>
    <dgm:cxn modelId="{47BF6675-FEB0-4BC6-AD39-1122F2A24E80}" srcId="{10829B7F-EE28-4C18-B324-169CB1DE3BA8}" destId="{100247DD-89C2-44B8-9105-29F614A19FB9}" srcOrd="2" destOrd="0" parTransId="{02B7E246-F621-4976-A30F-73D43FA5FB2B}" sibTransId="{9A4307E0-8C85-4FB8-A74E-F7995026816A}"/>
    <dgm:cxn modelId="{3ADF1590-5BCE-49C3-8D58-8295D369DF87}" type="presOf" srcId="{100247DD-89C2-44B8-9105-29F614A19FB9}" destId="{60D7373A-13D3-4BE5-B230-80CEAD934E7C}" srcOrd="0" destOrd="0" presId="urn:microsoft.com/office/officeart/2005/8/layout/hProcess9"/>
    <dgm:cxn modelId="{929415B2-1012-4D48-83C0-DD72BBAF6E91}" type="presOf" srcId="{10829B7F-EE28-4C18-B324-169CB1DE3BA8}" destId="{76F01DBA-3456-4658-9DEA-1CAA4EA6C58C}" srcOrd="0" destOrd="0" presId="urn:microsoft.com/office/officeart/2005/8/layout/hProcess9"/>
    <dgm:cxn modelId="{635976E6-3D04-48A6-A28F-33831CB9FFA9}" srcId="{10829B7F-EE28-4C18-B324-169CB1DE3BA8}" destId="{DB5865DC-43E4-4B8D-9097-FBE05C42E09C}" srcOrd="0" destOrd="0" parTransId="{110B07DE-2226-4F12-B8A9-26A05223DE3F}" sibTransId="{DA143217-59E7-4464-AD8F-E9715BEB09E4}"/>
    <dgm:cxn modelId="{96799C8A-3B32-48E8-A477-1F7265B6D38B}" type="presParOf" srcId="{76F01DBA-3456-4658-9DEA-1CAA4EA6C58C}" destId="{E836EAF8-0A3F-41BA-937F-A5A5A4A93C4C}" srcOrd="0" destOrd="0" presId="urn:microsoft.com/office/officeart/2005/8/layout/hProcess9"/>
    <dgm:cxn modelId="{E989D0C0-1ABB-4D82-A073-3C88481D7521}" type="presParOf" srcId="{76F01DBA-3456-4658-9DEA-1CAA4EA6C58C}" destId="{32EB38F0-F84F-42AC-9328-0ECCF8285358}" srcOrd="1" destOrd="0" presId="urn:microsoft.com/office/officeart/2005/8/layout/hProcess9"/>
    <dgm:cxn modelId="{5B313EC4-8301-4C9E-A7B5-DB590D7D6213}" type="presParOf" srcId="{32EB38F0-F84F-42AC-9328-0ECCF8285358}" destId="{D4F7A782-1EE7-490D-8715-D096D5558C48}" srcOrd="0" destOrd="0" presId="urn:microsoft.com/office/officeart/2005/8/layout/hProcess9"/>
    <dgm:cxn modelId="{C6BACA63-5010-46FB-9FFF-854DEEC54713}" type="presParOf" srcId="{32EB38F0-F84F-42AC-9328-0ECCF8285358}" destId="{CFD9A200-216D-4E6D-9B69-6D6848854CDA}" srcOrd="1" destOrd="0" presId="urn:microsoft.com/office/officeart/2005/8/layout/hProcess9"/>
    <dgm:cxn modelId="{82970047-BAB9-4973-A979-ABE5D99E599E}" type="presParOf" srcId="{32EB38F0-F84F-42AC-9328-0ECCF8285358}" destId="{661BBE4F-0DA8-470C-93AC-4107F0B4E49B}" srcOrd="2" destOrd="0" presId="urn:microsoft.com/office/officeart/2005/8/layout/hProcess9"/>
    <dgm:cxn modelId="{AF0E6CA4-23AF-4F97-AA1B-CEAB56C0E755}" type="presParOf" srcId="{32EB38F0-F84F-42AC-9328-0ECCF8285358}" destId="{F098BF06-DC98-43C1-8865-B6FB219EFF0C}" srcOrd="3" destOrd="0" presId="urn:microsoft.com/office/officeart/2005/8/layout/hProcess9"/>
    <dgm:cxn modelId="{F05EEE6B-64A2-4004-88D5-645D1BCF15EA}" type="presParOf" srcId="{32EB38F0-F84F-42AC-9328-0ECCF8285358}" destId="{60D7373A-13D3-4BE5-B230-80CEAD934E7C}"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36EAF8-0A3F-41BA-937F-A5A5A4A93C4C}">
      <dsp:nvSpPr>
        <dsp:cNvPr id="0" name=""/>
        <dsp:cNvSpPr/>
      </dsp:nvSpPr>
      <dsp:spPr>
        <a:xfrm>
          <a:off x="0" y="0"/>
          <a:ext cx="9036491" cy="4891681"/>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F7A782-1EE7-490D-8715-D096D5558C48}">
      <dsp:nvSpPr>
        <dsp:cNvPr id="0" name=""/>
        <dsp:cNvSpPr/>
      </dsp:nvSpPr>
      <dsp:spPr>
        <a:xfrm>
          <a:off x="694" y="1512165"/>
          <a:ext cx="2951129" cy="1867350"/>
        </a:xfrm>
        <a:prstGeom prst="round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Training has taken place in all water management areas  </a:t>
          </a:r>
        </a:p>
      </dsp:txBody>
      <dsp:txXfrm>
        <a:off x="91851" y="1603322"/>
        <a:ext cx="2768815" cy="1685036"/>
      </dsp:txXfrm>
    </dsp:sp>
    <dsp:sp modelId="{661BBE4F-0DA8-470C-93AC-4107F0B4E49B}">
      <dsp:nvSpPr>
        <dsp:cNvPr id="0" name=""/>
        <dsp:cNvSpPr/>
      </dsp:nvSpPr>
      <dsp:spPr>
        <a:xfrm>
          <a:off x="3110135" y="1435307"/>
          <a:ext cx="3011033" cy="2011361"/>
        </a:xfrm>
        <a:prstGeom prst="round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Arial" panose="020B0604020202020204" pitchFamily="34" charset="0"/>
              <a:cs typeface="Arial" panose="020B0604020202020204" pitchFamily="34" charset="0"/>
            </a:rPr>
            <a:t>Appointed National Steering Committee in March 2022 that provides an oversight function to ensure successful outcome of the project. </a:t>
          </a:r>
        </a:p>
        <a:p>
          <a:pPr marL="0" lvl="0" indent="0" algn="ctr" defTabSz="622300">
            <a:lnSpc>
              <a:spcPct val="90000"/>
            </a:lnSpc>
            <a:spcBef>
              <a:spcPct val="0"/>
            </a:spcBef>
            <a:spcAft>
              <a:spcPct val="35000"/>
            </a:spcAft>
            <a:buNone/>
          </a:pPr>
          <a:r>
            <a:rPr lang="en-GB" sz="1400" kern="1200" dirty="0">
              <a:latin typeface="Arial" panose="020B0604020202020204" pitchFamily="34" charset="0"/>
              <a:cs typeface="Arial" panose="020B0604020202020204" pitchFamily="34" charset="0"/>
            </a:rPr>
            <a:t>The committee includes various stakeholders within the Department, SAWS, HydroLogic, Young Water Professionals, Water Research Commission.</a:t>
          </a:r>
          <a:endParaRPr lang="en-US" sz="1400" kern="1200" dirty="0">
            <a:latin typeface="Arial" panose="020B0604020202020204" pitchFamily="34" charset="0"/>
            <a:cs typeface="Arial" panose="020B0604020202020204" pitchFamily="34" charset="0"/>
          </a:endParaRPr>
        </a:p>
      </dsp:txBody>
      <dsp:txXfrm>
        <a:off x="3208322" y="1533494"/>
        <a:ext cx="2814659" cy="1814987"/>
      </dsp:txXfrm>
    </dsp:sp>
    <dsp:sp modelId="{60D7373A-13D3-4BE5-B230-80CEAD934E7C}">
      <dsp:nvSpPr>
        <dsp:cNvPr id="0" name=""/>
        <dsp:cNvSpPr/>
      </dsp:nvSpPr>
      <dsp:spPr>
        <a:xfrm>
          <a:off x="6277739" y="1363282"/>
          <a:ext cx="2374734" cy="1956653"/>
        </a:xfrm>
        <a:prstGeom prst="round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Planning </a:t>
          </a:r>
          <a:r>
            <a:rPr lang="en-US" sz="1400" kern="1200" dirty="0" err="1">
              <a:latin typeface="Arial" panose="020B0604020202020204" pitchFamily="34" charset="0"/>
              <a:cs typeface="Arial" panose="020B0604020202020204" pitchFamily="34" charset="0"/>
            </a:rPr>
            <a:t>HydroNET</a:t>
          </a:r>
          <a:r>
            <a:rPr lang="en-US" sz="1400" kern="1200" dirty="0">
              <a:latin typeface="Arial" panose="020B0604020202020204" pitchFamily="34" charset="0"/>
              <a:cs typeface="Arial" panose="020B0604020202020204" pitchFamily="34" charset="0"/>
            </a:rPr>
            <a:t> Launch event dated 4 May 2022 at the IUCMA, Nelspruit in Mpumalanga</a:t>
          </a:r>
        </a:p>
      </dsp:txBody>
      <dsp:txXfrm>
        <a:off x="6373255" y="1458798"/>
        <a:ext cx="2183702" cy="176562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6275" cy="498366"/>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49862" y="1"/>
            <a:ext cx="2946275" cy="498366"/>
          </a:xfrm>
          <a:prstGeom prst="rect">
            <a:avLst/>
          </a:prstGeom>
        </p:spPr>
        <p:txBody>
          <a:bodyPr vert="horz" lIns="91440" tIns="45720" rIns="91440" bIns="45720" rtlCol="0"/>
          <a:lstStyle>
            <a:lvl1pPr algn="r">
              <a:defRPr sz="1200"/>
            </a:lvl1pPr>
          </a:lstStyle>
          <a:p>
            <a:fld id="{E58D21B6-128C-47DE-9437-1003A79E3249}" type="datetimeFigureOut">
              <a:rPr lang="en-US" smtClean="0"/>
              <a:t>7/28/2022</a:t>
            </a:fld>
            <a:endParaRPr lang="en-US" dirty="0"/>
          </a:p>
        </p:txBody>
      </p:sp>
      <p:sp>
        <p:nvSpPr>
          <p:cNvPr id="4" name="Footer Placeholder 3"/>
          <p:cNvSpPr>
            <a:spLocks noGrp="1"/>
          </p:cNvSpPr>
          <p:nvPr>
            <p:ph type="ftr" sz="quarter" idx="2"/>
          </p:nvPr>
        </p:nvSpPr>
        <p:spPr>
          <a:xfrm>
            <a:off x="0" y="9428273"/>
            <a:ext cx="2946275" cy="498366"/>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49862" y="9428273"/>
            <a:ext cx="2946275" cy="498366"/>
          </a:xfrm>
          <a:prstGeom prst="rect">
            <a:avLst/>
          </a:prstGeom>
        </p:spPr>
        <p:txBody>
          <a:bodyPr vert="horz" lIns="91440" tIns="45720" rIns="91440" bIns="45720" rtlCol="0" anchor="b"/>
          <a:lstStyle>
            <a:lvl1pPr algn="r">
              <a:defRPr sz="1200"/>
            </a:lvl1pPr>
          </a:lstStyle>
          <a:p>
            <a:fld id="{28D826D0-791E-43ED-BF55-F4C57EF9E1E1}" type="slidenum">
              <a:rPr lang="en-US" smtClean="0"/>
              <a:t>‹#›</a:t>
            </a:fld>
            <a:endParaRPr lang="en-US" dirty="0"/>
          </a:p>
        </p:txBody>
      </p:sp>
    </p:spTree>
    <p:extLst>
      <p:ext uri="{BB962C8B-B14F-4D97-AF65-F5344CB8AC3E}">
        <p14:creationId xmlns:p14="http://schemas.microsoft.com/office/powerpoint/2010/main" val="36730205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1"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ea typeface="+mn-ea"/>
                <a:cs typeface="+mn-cs"/>
              </a:defRPr>
            </a:lvl1pPr>
          </a:lstStyle>
          <a:p>
            <a:pPr>
              <a:defRPr/>
            </a:pPr>
            <a:endParaRPr lang="en-US" dirty="0"/>
          </a:p>
        </p:txBody>
      </p:sp>
      <p:sp>
        <p:nvSpPr>
          <p:cNvPr id="30723" name="Rectangle 3"/>
          <p:cNvSpPr>
            <a:spLocks noGrp="1" noChangeArrowheads="1"/>
          </p:cNvSpPr>
          <p:nvPr>
            <p:ph type="dt" idx="1"/>
          </p:nvPr>
        </p:nvSpPr>
        <p:spPr bwMode="auto">
          <a:xfrm>
            <a:off x="3850444"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Calibri" pitchFamily="34" charset="0"/>
              </a:defRPr>
            </a:lvl1pPr>
          </a:lstStyle>
          <a:p>
            <a:pPr>
              <a:defRPr/>
            </a:pPr>
            <a:fld id="{255F565B-C9B6-4DD2-9A67-1E63910511A9}" type="datetimeFigureOut">
              <a:rPr lang="en-US"/>
              <a:pPr>
                <a:defRPr/>
              </a:pPr>
              <a:t>7/28/2022</a:t>
            </a:fld>
            <a:endParaRPr lang="en-US" dirty="0"/>
          </a:p>
        </p:txBody>
      </p:sp>
      <p:sp>
        <p:nvSpPr>
          <p:cNvPr id="15364"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p:spPr>
      </p:sp>
      <p:sp>
        <p:nvSpPr>
          <p:cNvPr id="30725" name="Rectangle 5"/>
          <p:cNvSpPr>
            <a:spLocks noGrp="1" noChangeArrowheads="1"/>
          </p:cNvSpPr>
          <p:nvPr>
            <p:ph type="body" sz="quarter" idx="3"/>
          </p:nvPr>
        </p:nvSpPr>
        <p:spPr bwMode="auto">
          <a:xfrm>
            <a:off x="679768" y="4715153"/>
            <a:ext cx="5438140" cy="4466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p:cNvSpPr>
            <a:spLocks noGrp="1" noChangeArrowheads="1"/>
          </p:cNvSpPr>
          <p:nvPr>
            <p:ph type="ftr" sz="quarter" idx="4"/>
          </p:nvPr>
        </p:nvSpPr>
        <p:spPr bwMode="auto">
          <a:xfrm>
            <a:off x="1"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ea typeface="+mn-ea"/>
                <a:cs typeface="+mn-cs"/>
              </a:defRPr>
            </a:lvl1pPr>
          </a:lstStyle>
          <a:p>
            <a:pPr>
              <a:defRPr/>
            </a:pPr>
            <a:endParaRPr lang="en-US" dirty="0"/>
          </a:p>
        </p:txBody>
      </p:sp>
      <p:sp>
        <p:nvSpPr>
          <p:cNvPr id="30727" name="Rectangle 7"/>
          <p:cNvSpPr>
            <a:spLocks noGrp="1" noChangeArrowheads="1"/>
          </p:cNvSpPr>
          <p:nvPr>
            <p:ph type="sldNum" sz="quarter" idx="5"/>
          </p:nvPr>
        </p:nvSpPr>
        <p:spPr bwMode="auto">
          <a:xfrm>
            <a:off x="3850444"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Calibri" pitchFamily="34" charset="0"/>
              </a:defRPr>
            </a:lvl1pPr>
          </a:lstStyle>
          <a:p>
            <a:pPr>
              <a:defRPr/>
            </a:pPr>
            <a:fld id="{D942B5C7-AB45-4537-B522-62FCAE1E72F2}" type="slidenum">
              <a:rPr lang="en-US"/>
              <a:pPr>
                <a:defRPr/>
              </a:pPr>
              <a:t>‹#›</a:t>
            </a:fld>
            <a:endParaRPr lang="en-US" dirty="0"/>
          </a:p>
        </p:txBody>
      </p:sp>
    </p:spTree>
    <p:extLst>
      <p:ext uri="{BB962C8B-B14F-4D97-AF65-F5344CB8AC3E}">
        <p14:creationId xmlns:p14="http://schemas.microsoft.com/office/powerpoint/2010/main" val="29924952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Calibri" pitchFamily="34"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ea typeface="ＭＳ Ｐゴシック" pitchFamily="34" charset="-128"/>
            </a:endParaRPr>
          </a:p>
        </p:txBody>
      </p:sp>
    </p:spTree>
    <p:extLst>
      <p:ext uri="{BB962C8B-B14F-4D97-AF65-F5344CB8AC3E}">
        <p14:creationId xmlns:p14="http://schemas.microsoft.com/office/powerpoint/2010/main" val="416565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p:spPr>
        <p:txBody>
          <a:bodyPr/>
          <a:lstStyle/>
          <a:p>
            <a:pPr eaLnBrk="1" hangingPunct="1"/>
            <a:endParaRPr lang="en-US" dirty="0">
              <a:ea typeface="ＭＳ Ｐゴシック" pitchFamily="34" charset="-128"/>
            </a:endParaRPr>
          </a:p>
        </p:txBody>
      </p:sp>
    </p:spTree>
    <p:extLst>
      <p:ext uri="{BB962C8B-B14F-4D97-AF65-F5344CB8AC3E}">
        <p14:creationId xmlns:p14="http://schemas.microsoft.com/office/powerpoint/2010/main" val="2971774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nl-NL" dirty="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Palatino Linotype" pitchFamily="18" charset="0"/>
              </a:defRPr>
            </a:lvl1pPr>
            <a:lvl2pPr marL="742950" indent="-285750">
              <a:defRPr>
                <a:solidFill>
                  <a:schemeClr val="tx1"/>
                </a:solidFill>
                <a:latin typeface="Palatino Linotype" pitchFamily="18" charset="0"/>
              </a:defRPr>
            </a:lvl2pPr>
            <a:lvl3pPr marL="1143000" indent="-228600">
              <a:defRPr>
                <a:solidFill>
                  <a:schemeClr val="tx1"/>
                </a:solidFill>
                <a:latin typeface="Palatino Linotype" pitchFamily="18" charset="0"/>
              </a:defRPr>
            </a:lvl3pPr>
            <a:lvl4pPr marL="1600200" indent="-228600">
              <a:defRPr>
                <a:solidFill>
                  <a:schemeClr val="tx1"/>
                </a:solidFill>
                <a:latin typeface="Palatino Linotype" pitchFamily="18" charset="0"/>
              </a:defRPr>
            </a:lvl4pPr>
            <a:lvl5pPr marL="2057400" indent="-228600">
              <a:defRPr>
                <a:solidFill>
                  <a:schemeClr val="tx1"/>
                </a:solidFill>
                <a:latin typeface="Palatino Linotype" pitchFamily="18" charset="0"/>
              </a:defRPr>
            </a:lvl5pPr>
            <a:lvl6pPr marL="2514600" indent="-228600" fontAlgn="base">
              <a:spcBef>
                <a:spcPct val="0"/>
              </a:spcBef>
              <a:spcAft>
                <a:spcPct val="0"/>
              </a:spcAft>
              <a:defRPr>
                <a:solidFill>
                  <a:schemeClr val="tx1"/>
                </a:solidFill>
                <a:latin typeface="Palatino Linotype" pitchFamily="18" charset="0"/>
              </a:defRPr>
            </a:lvl6pPr>
            <a:lvl7pPr marL="2971800" indent="-228600" fontAlgn="base">
              <a:spcBef>
                <a:spcPct val="0"/>
              </a:spcBef>
              <a:spcAft>
                <a:spcPct val="0"/>
              </a:spcAft>
              <a:defRPr>
                <a:solidFill>
                  <a:schemeClr val="tx1"/>
                </a:solidFill>
                <a:latin typeface="Palatino Linotype" pitchFamily="18" charset="0"/>
              </a:defRPr>
            </a:lvl7pPr>
            <a:lvl8pPr marL="3429000" indent="-228600" fontAlgn="base">
              <a:spcBef>
                <a:spcPct val="0"/>
              </a:spcBef>
              <a:spcAft>
                <a:spcPct val="0"/>
              </a:spcAft>
              <a:defRPr>
                <a:solidFill>
                  <a:schemeClr val="tx1"/>
                </a:solidFill>
                <a:latin typeface="Palatino Linotype" pitchFamily="18" charset="0"/>
              </a:defRPr>
            </a:lvl8pPr>
            <a:lvl9pPr marL="3886200" indent="-228600" fontAlgn="base">
              <a:spcBef>
                <a:spcPct val="0"/>
              </a:spcBef>
              <a:spcAft>
                <a:spcPct val="0"/>
              </a:spcAft>
              <a:defRPr>
                <a:solidFill>
                  <a:schemeClr val="tx1"/>
                </a:solidFill>
                <a:latin typeface="Palatino Linotype" pitchFamily="18" charset="0"/>
              </a:defRPr>
            </a:lvl9pPr>
          </a:lstStyle>
          <a:p>
            <a:pPr fontAlgn="base">
              <a:spcBef>
                <a:spcPct val="0"/>
              </a:spcBef>
              <a:spcAft>
                <a:spcPct val="0"/>
              </a:spcAft>
            </a:pPr>
            <a:fld id="{F410F775-4C73-4B9E-A413-02796A55B786}" type="slidenum">
              <a:rPr lang="nl-NL" altLang="nl-NL">
                <a:latin typeface="Calibri" pitchFamily="34" charset="0"/>
              </a:rPr>
              <a:pPr fontAlgn="base">
                <a:spcBef>
                  <a:spcPct val="0"/>
                </a:spcBef>
                <a:spcAft>
                  <a:spcPct val="0"/>
                </a:spcAft>
              </a:pPr>
              <a:t>3</a:t>
            </a:fld>
            <a:endParaRPr lang="nl-NL" altLang="nl-NL">
              <a:latin typeface="Calibri" pitchFamily="34" charset="0"/>
            </a:endParaRPr>
          </a:p>
        </p:txBody>
      </p:sp>
    </p:spTree>
    <p:extLst>
      <p:ext uri="{BB962C8B-B14F-4D97-AF65-F5344CB8AC3E}">
        <p14:creationId xmlns:p14="http://schemas.microsoft.com/office/powerpoint/2010/main" val="3746176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Operational Integration</a:t>
            </a:r>
          </a:p>
          <a:p>
            <a:pPr lvl="1"/>
            <a:r>
              <a:rPr lang="en-US" dirty="0"/>
              <a:t>Connected and integrated water systems</a:t>
            </a:r>
          </a:p>
          <a:p>
            <a:pPr lvl="1"/>
            <a:r>
              <a:rPr lang="en-US" dirty="0"/>
              <a:t>Easy coordination and monitoring of agreements </a:t>
            </a:r>
          </a:p>
          <a:p>
            <a:pPr lvl="1"/>
            <a:r>
              <a:rPr lang="en-US" dirty="0"/>
              <a:t>Improved capacity – pooled technical skills</a:t>
            </a:r>
          </a:p>
          <a:p>
            <a:r>
              <a:rPr lang="en-GB" sz="2400" dirty="0">
                <a:solidFill>
                  <a:prstClr val="black"/>
                </a:solidFill>
                <a:ea typeface="MS PGothic" pitchFamily="34" charset="-128"/>
              </a:rPr>
              <a:t>Integrated water resource planning </a:t>
            </a:r>
          </a:p>
          <a:p>
            <a:pPr lvl="1"/>
            <a:r>
              <a:rPr lang="en-US" dirty="0"/>
              <a:t>The river basins fall within the same water system</a:t>
            </a:r>
          </a:p>
          <a:p>
            <a:pPr lvl="1"/>
            <a:r>
              <a:rPr lang="en-US" dirty="0"/>
              <a:t>Improved resource planning</a:t>
            </a:r>
          </a:p>
          <a:p>
            <a:pPr lvl="1"/>
            <a:r>
              <a:rPr lang="en-US" dirty="0"/>
              <a:t>Transboundary systems managed by same conventions</a:t>
            </a:r>
          </a:p>
          <a:p>
            <a:r>
              <a:rPr lang="en-GB" sz="2400" dirty="0">
                <a:solidFill>
                  <a:prstClr val="black"/>
                </a:solidFill>
                <a:ea typeface="MS PGothic" pitchFamily="34" charset="-128"/>
              </a:rPr>
              <a:t>Economies of scale </a:t>
            </a:r>
          </a:p>
          <a:p>
            <a:pPr lvl="1"/>
            <a:r>
              <a:rPr lang="en-US" dirty="0"/>
              <a:t>Enhance revenue and hence sustainability</a:t>
            </a:r>
          </a:p>
          <a:p>
            <a:pPr lvl="1"/>
            <a:r>
              <a:rPr lang="en-US" dirty="0"/>
              <a:t>Cost – effectiveness</a:t>
            </a:r>
          </a:p>
          <a:p>
            <a:pPr lvl="1"/>
            <a:r>
              <a:rPr lang="en-US" dirty="0"/>
              <a:t>Consolidate management structures</a:t>
            </a:r>
          </a:p>
          <a:p>
            <a:endParaRPr lang="en-US" dirty="0"/>
          </a:p>
        </p:txBody>
      </p:sp>
      <p:sp>
        <p:nvSpPr>
          <p:cNvPr id="4" name="Slide Number Placeholder 3"/>
          <p:cNvSpPr>
            <a:spLocks noGrp="1"/>
          </p:cNvSpPr>
          <p:nvPr>
            <p:ph type="sldNum" sz="quarter" idx="5"/>
          </p:nvPr>
        </p:nvSpPr>
        <p:spPr/>
        <p:txBody>
          <a:bodyPr/>
          <a:lstStyle/>
          <a:p>
            <a:pPr>
              <a:defRPr/>
            </a:pPr>
            <a:fld id="{85AE99B2-B25F-45CC-848A-C6679DF514A8}" type="slidenum">
              <a:rPr lang="en-US" smtClean="0"/>
              <a:pPr>
                <a:defRPr/>
              </a:pPr>
              <a:t>6</a:t>
            </a:fld>
            <a:endParaRPr lang="en-US" dirty="0"/>
          </a:p>
        </p:txBody>
      </p:sp>
    </p:spTree>
    <p:extLst>
      <p:ext uri="{BB962C8B-B14F-4D97-AF65-F5344CB8AC3E}">
        <p14:creationId xmlns:p14="http://schemas.microsoft.com/office/powerpoint/2010/main" val="4260587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a:t>
            </a:r>
            <a:r>
              <a:rPr lang="en-US" dirty="0" err="1"/>
              <a:t>functionalies</a:t>
            </a:r>
            <a:endParaRPr lang="en-GB" dirty="0"/>
          </a:p>
        </p:txBody>
      </p:sp>
      <p:sp>
        <p:nvSpPr>
          <p:cNvPr id="4" name="Slide Number Placeholder 3"/>
          <p:cNvSpPr>
            <a:spLocks noGrp="1"/>
          </p:cNvSpPr>
          <p:nvPr>
            <p:ph type="sldNum" sz="quarter" idx="10"/>
          </p:nvPr>
        </p:nvSpPr>
        <p:spPr/>
        <p:txBody>
          <a:bodyPr/>
          <a:lstStyle/>
          <a:p>
            <a:pPr>
              <a:defRPr/>
            </a:pPr>
            <a:fld id="{A57B491F-25D3-45BB-BBB4-5183F4289DF1}" type="slidenum">
              <a:rPr lang="nl-NL" smtClean="0"/>
              <a:pPr>
                <a:defRPr/>
              </a:pPr>
              <a:t>11</a:t>
            </a:fld>
            <a:endParaRPr lang="nl-NL"/>
          </a:p>
        </p:txBody>
      </p:sp>
    </p:spTree>
    <p:extLst>
      <p:ext uri="{BB962C8B-B14F-4D97-AF65-F5344CB8AC3E}">
        <p14:creationId xmlns:p14="http://schemas.microsoft.com/office/powerpoint/2010/main" val="5773443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1" descr="DWS Slide Cover3.pdf"/>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descr="DWS Slide Cover pic4.jp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1512888"/>
            <a:ext cx="9180513" cy="503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ctrTitle" hasCustomPrompt="1"/>
          </p:nvPr>
        </p:nvSpPr>
        <p:spPr>
          <a:xfrm>
            <a:off x="1450728" y="2148009"/>
            <a:ext cx="7077807" cy="3030660"/>
          </a:xfrm>
          <a:prstGeom prst="rect">
            <a:avLst/>
          </a:prstGeom>
        </p:spPr>
        <p:txBody>
          <a:bodyPr/>
          <a:lstStyle>
            <a:lvl1pPr algn="l">
              <a:defRPr lang="en-US" sz="2400" kern="1200" dirty="0" smtClean="0">
                <a:solidFill>
                  <a:schemeClr val="bg2">
                    <a:lumMod val="25000"/>
                  </a:schemeClr>
                </a:solidFill>
                <a:latin typeface="Gill Snas" charset="0"/>
                <a:ea typeface="ＭＳ Ｐゴシック" charset="0"/>
                <a:cs typeface="Gill Snas" charset="0"/>
              </a:defRPr>
            </a:lvl1pPr>
          </a:lstStyle>
          <a:p>
            <a:pPr eaLnBrk="1" hangingPunct="1">
              <a:defRPr/>
            </a:pPr>
            <a:r>
              <a:rPr lang="en-US" dirty="0"/>
              <a:t>Click to edit Master title style</a:t>
            </a:r>
            <a:br>
              <a:rPr lang="en-US" dirty="0"/>
            </a:br>
            <a:r>
              <a:rPr lang="en-US" dirty="0">
                <a:solidFill>
                  <a:schemeClr val="bg2">
                    <a:lumMod val="25000"/>
                  </a:schemeClr>
                </a:solidFill>
                <a:latin typeface="Gill Snas" charset="0"/>
                <a:cs typeface="Gill Snas" charset="0"/>
              </a:rPr>
              <a:t>PRESENTATION TITLE</a:t>
            </a:r>
            <a:br>
              <a:rPr lang="en-US" dirty="0">
                <a:solidFill>
                  <a:schemeClr val="bg2">
                    <a:lumMod val="25000"/>
                  </a:schemeClr>
                </a:solidFill>
                <a:latin typeface="Gill Snas" charset="0"/>
                <a:cs typeface="Gill Snas" charset="0"/>
              </a:rPr>
            </a:br>
            <a:br>
              <a:rPr lang="en-US" dirty="0">
                <a:solidFill>
                  <a:schemeClr val="bg2">
                    <a:lumMod val="25000"/>
                  </a:schemeClr>
                </a:solidFill>
                <a:latin typeface="Gill Snas" charset="0"/>
                <a:cs typeface="Gill Snas" charset="0"/>
              </a:rPr>
            </a:br>
            <a:r>
              <a:rPr lang="en-US" sz="1400" dirty="0">
                <a:solidFill>
                  <a:schemeClr val="bg2">
                    <a:lumMod val="25000"/>
                  </a:schemeClr>
                </a:solidFill>
                <a:latin typeface="Gill Snas" charset="0"/>
                <a:cs typeface="Gill Snas" charset="0"/>
              </a:rPr>
              <a:t>Presented by:</a:t>
            </a:r>
            <a:br>
              <a:rPr lang="en-US" sz="1400" dirty="0">
                <a:solidFill>
                  <a:schemeClr val="bg2">
                    <a:lumMod val="25000"/>
                  </a:schemeClr>
                </a:solidFill>
                <a:latin typeface="Gill Snas" charset="0"/>
                <a:cs typeface="Gill Snas" charset="0"/>
              </a:rPr>
            </a:br>
            <a:r>
              <a:rPr lang="en-US" sz="1800" dirty="0">
                <a:solidFill>
                  <a:schemeClr val="bg2">
                    <a:lumMod val="25000"/>
                  </a:schemeClr>
                </a:solidFill>
                <a:latin typeface="Gill Snas" charset="0"/>
                <a:cs typeface="Gill Snas" charset="0"/>
              </a:rPr>
              <a:t>Name Surname</a:t>
            </a:r>
            <a:br>
              <a:rPr lang="en-US" sz="1800" dirty="0">
                <a:solidFill>
                  <a:schemeClr val="bg2">
                    <a:lumMod val="25000"/>
                  </a:schemeClr>
                </a:solidFill>
                <a:latin typeface="Gill Snas" charset="0"/>
                <a:cs typeface="Gill Snas" charset="0"/>
              </a:rPr>
            </a:br>
            <a:r>
              <a:rPr lang="en-US" sz="1800" dirty="0">
                <a:solidFill>
                  <a:schemeClr val="bg2">
                    <a:lumMod val="25000"/>
                  </a:schemeClr>
                </a:solidFill>
                <a:latin typeface="Gill Snas" charset="0"/>
                <a:cs typeface="Gill Snas" charset="0"/>
              </a:rPr>
              <a:t>Designation</a:t>
            </a:r>
            <a:br>
              <a:rPr lang="en-US" sz="1800" dirty="0">
                <a:solidFill>
                  <a:schemeClr val="bg2">
                    <a:lumMod val="25000"/>
                  </a:schemeClr>
                </a:solidFill>
                <a:latin typeface="Gill Snas" charset="0"/>
                <a:cs typeface="Gill Snas" charset="0"/>
              </a:rPr>
            </a:br>
            <a:r>
              <a:rPr lang="en-US" sz="1800" dirty="0">
                <a:solidFill>
                  <a:schemeClr val="bg2">
                    <a:lumMod val="25000"/>
                  </a:schemeClr>
                </a:solidFill>
                <a:latin typeface="Gill Snas" charset="0"/>
                <a:cs typeface="Gill Snas" charset="0"/>
              </a:rPr>
              <a:t>Directorate</a:t>
            </a:r>
            <a:br>
              <a:rPr lang="en-US" sz="1800" dirty="0">
                <a:solidFill>
                  <a:schemeClr val="bg2">
                    <a:lumMod val="25000"/>
                  </a:schemeClr>
                </a:solidFill>
                <a:latin typeface="Gill Snas" charset="0"/>
                <a:cs typeface="Gill Snas" charset="0"/>
              </a:rPr>
            </a:br>
            <a:br>
              <a:rPr lang="en-US" sz="1800" dirty="0">
                <a:solidFill>
                  <a:schemeClr val="bg2">
                    <a:lumMod val="25000"/>
                  </a:schemeClr>
                </a:solidFill>
                <a:latin typeface="Gill Snas" charset="0"/>
                <a:cs typeface="Gill Snas" charset="0"/>
              </a:rPr>
            </a:br>
            <a:r>
              <a:rPr lang="en-US" sz="1400" dirty="0">
                <a:solidFill>
                  <a:schemeClr val="bg2">
                    <a:lumMod val="25000"/>
                  </a:schemeClr>
                </a:solidFill>
                <a:latin typeface="Gill Snas" charset="0"/>
                <a:cs typeface="Gill Snas" charset="0"/>
              </a:rPr>
              <a:t>Date</a:t>
            </a:r>
            <a:br>
              <a:rPr lang="en-US" sz="1400" dirty="0">
                <a:solidFill>
                  <a:schemeClr val="bg2">
                    <a:lumMod val="25000"/>
                  </a:schemeClr>
                </a:solidFill>
                <a:latin typeface="Gill Snas" charset="0"/>
                <a:cs typeface="Gill Snas" charset="0"/>
              </a:rPr>
            </a:br>
            <a:endParaRPr lang="en-US" dirty="0"/>
          </a:p>
        </p:txBody>
      </p:sp>
    </p:spTree>
    <p:extLst>
      <p:ext uri="{BB962C8B-B14F-4D97-AF65-F5344CB8AC3E}">
        <p14:creationId xmlns:p14="http://schemas.microsoft.com/office/powerpoint/2010/main" val="690693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1846" b="1">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2954">
                <a:latin typeface="Arial" panose="020B0604020202020204" pitchFamily="34" charset="0"/>
                <a:cs typeface="Arial" panose="020B0604020202020204" pitchFamily="34" charset="0"/>
              </a:defRPr>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292">
                <a:latin typeface="Arial" panose="020B0604020202020204" pitchFamily="34" charset="0"/>
                <a:cs typeface="Arial" panose="020B0604020202020204" pitchFamily="34" charset="0"/>
              </a:defRPr>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en-US"/>
              <a:t>Click to edit Master text styles</a:t>
            </a:r>
          </a:p>
        </p:txBody>
      </p:sp>
      <p:sp>
        <p:nvSpPr>
          <p:cNvPr id="8" name="Slide Number Placeholder 5">
            <a:extLst>
              <a:ext uri="{FF2B5EF4-FFF2-40B4-BE49-F238E27FC236}">
                <a16:creationId xmlns:a16="http://schemas.microsoft.com/office/drawing/2014/main" id="{E66588C1-9077-48FD-99DF-89535B58B221}"/>
              </a:ext>
            </a:extLst>
          </p:cNvPr>
          <p:cNvSpPr>
            <a:spLocks noGrp="1"/>
          </p:cNvSpPr>
          <p:nvPr>
            <p:ph type="sldNum" sz="quarter" idx="12"/>
          </p:nvPr>
        </p:nvSpPr>
        <p:spPr>
          <a:xfrm>
            <a:off x="3724846" y="6352243"/>
            <a:ext cx="21336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cs typeface="Arial" panose="020B0604020202020204" pitchFamily="34" charset="0"/>
              </a:defRPr>
            </a:lvl1pPr>
          </a:lstStyle>
          <a:p>
            <a:pPr defTabSz="914400" fontAlgn="auto">
              <a:spcBef>
                <a:spcPts val="0"/>
              </a:spcBef>
              <a:spcAft>
                <a:spcPts val="0"/>
              </a:spcAft>
              <a:defRPr/>
            </a:pPr>
            <a:fld id="{6E6B949B-FF25-4512-A6F3-1B8E765DDD27}" type="slidenum">
              <a:rPr lang="en-US" altLang="en-US" smtClean="0">
                <a:solidFill>
                  <a:prstClr val="black"/>
                </a:solidFill>
                <a:ea typeface="+mn-ea"/>
              </a:rPr>
              <a:pPr defTabSz="914400" fontAlgn="auto">
                <a:spcBef>
                  <a:spcPts val="0"/>
                </a:spcBef>
                <a:spcAft>
                  <a:spcPts val="0"/>
                </a:spcAft>
                <a:defRPr/>
              </a:pPr>
              <a:t>‹#›</a:t>
            </a:fld>
            <a:endParaRPr lang="en-US" altLang="en-US" dirty="0">
              <a:solidFill>
                <a:prstClr val="black"/>
              </a:solidFill>
              <a:ea typeface="+mn-ea"/>
            </a:endParaRPr>
          </a:p>
        </p:txBody>
      </p:sp>
    </p:spTree>
    <p:extLst>
      <p:ext uri="{BB962C8B-B14F-4D97-AF65-F5344CB8AC3E}">
        <p14:creationId xmlns:p14="http://schemas.microsoft.com/office/powerpoint/2010/main" val="1605883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6"/>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964354-F11D-445C-B1E7-EA27CEAC0B89}"/>
              </a:ext>
            </a:extLst>
          </p:cNvPr>
          <p:cNvSpPr>
            <a:spLocks noGrp="1"/>
          </p:cNvSpPr>
          <p:nvPr>
            <p:ph type="dt" sz="half" idx="10"/>
          </p:nvPr>
        </p:nvSpPr>
        <p:spPr>
          <a:xfrm>
            <a:off x="457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662">
                <a:latin typeface="Calibri" pitchFamily="34" charset="0"/>
              </a:defRPr>
            </a:lvl1pPr>
          </a:lstStyle>
          <a:p>
            <a:pPr defTabSz="914400" fontAlgn="auto">
              <a:spcBef>
                <a:spcPts val="0"/>
              </a:spcBef>
              <a:spcAft>
                <a:spcPts val="0"/>
              </a:spcAft>
              <a:defRPr/>
            </a:pPr>
            <a:endParaRPr lang="en-US" dirty="0">
              <a:solidFill>
                <a:prstClr val="black"/>
              </a:solidFill>
              <a:ea typeface="+mn-ea"/>
            </a:endParaRPr>
          </a:p>
        </p:txBody>
      </p:sp>
      <p:sp>
        <p:nvSpPr>
          <p:cNvPr id="5" name="Footer Placeholder 4">
            <a:extLst>
              <a:ext uri="{FF2B5EF4-FFF2-40B4-BE49-F238E27FC236}">
                <a16:creationId xmlns:a16="http://schemas.microsoft.com/office/drawing/2014/main" id="{A1F0AEE7-28D7-457D-BC0F-102C13AA6355}"/>
              </a:ext>
            </a:extLst>
          </p:cNvPr>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sz="1662">
                <a:latin typeface="+mn-lt"/>
                <a:ea typeface="+mn-ea"/>
                <a:cs typeface="+mn-cs"/>
              </a:defRPr>
            </a:lvl1pPr>
          </a:lstStyle>
          <a:p>
            <a:pPr defTabSz="914400">
              <a:defRPr/>
            </a:pPr>
            <a:endParaRPr lang="en-US" dirty="0">
              <a:solidFill>
                <a:prstClr val="black"/>
              </a:solidFill>
            </a:endParaRPr>
          </a:p>
        </p:txBody>
      </p:sp>
      <p:sp>
        <p:nvSpPr>
          <p:cNvPr id="6" name="Slide Number Placeholder 5">
            <a:extLst>
              <a:ext uri="{FF2B5EF4-FFF2-40B4-BE49-F238E27FC236}">
                <a16:creationId xmlns:a16="http://schemas.microsoft.com/office/drawing/2014/main" id="{E144C0C3-9EA2-4D8A-BA66-AD55BA64F458}"/>
              </a:ext>
            </a:extLst>
          </p:cNvPr>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662">
                <a:latin typeface="Calibri" panose="020F0502020204030204" pitchFamily="34" charset="0"/>
              </a:defRPr>
            </a:lvl1pPr>
          </a:lstStyle>
          <a:p>
            <a:pPr defTabSz="914400" fontAlgn="auto">
              <a:spcBef>
                <a:spcPts val="0"/>
              </a:spcBef>
              <a:spcAft>
                <a:spcPts val="0"/>
              </a:spcAft>
              <a:defRPr/>
            </a:pPr>
            <a:fld id="{540752D1-C2C8-4EC9-B572-BE6D944B3108}" type="slidenum">
              <a:rPr lang="en-US" altLang="en-US">
                <a:solidFill>
                  <a:prstClr val="black"/>
                </a:solidFill>
                <a:ea typeface="+mn-ea"/>
              </a:rPr>
              <a:pPr defTabSz="914400" fontAlgn="auto">
                <a:spcBef>
                  <a:spcPts val="0"/>
                </a:spcBef>
                <a:spcAft>
                  <a:spcPts val="0"/>
                </a:spcAft>
                <a:defRPr/>
              </a:pPr>
              <a:t>‹#›</a:t>
            </a:fld>
            <a:endParaRPr lang="en-US" altLang="en-US" dirty="0">
              <a:solidFill>
                <a:prstClr val="black"/>
              </a:solidFill>
              <a:ea typeface="+mn-ea"/>
            </a:endParaRPr>
          </a:p>
        </p:txBody>
      </p:sp>
    </p:spTree>
    <p:extLst>
      <p:ext uri="{BB962C8B-B14F-4D97-AF65-F5344CB8AC3E}">
        <p14:creationId xmlns:p14="http://schemas.microsoft.com/office/powerpoint/2010/main" val="3745952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A7AE78-081B-48E6-A2BA-C95E8451C002}"/>
              </a:ext>
            </a:extLst>
          </p:cNvPr>
          <p:cNvSpPr>
            <a:spLocks noGrp="1"/>
          </p:cNvSpPr>
          <p:nvPr>
            <p:ph type="dt" sz="half" idx="10"/>
          </p:nvPr>
        </p:nvSpPr>
        <p:spPr>
          <a:xfrm>
            <a:off x="457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662">
                <a:latin typeface="Calibri" pitchFamily="34" charset="0"/>
              </a:defRPr>
            </a:lvl1pPr>
          </a:lstStyle>
          <a:p>
            <a:pPr defTabSz="914400" fontAlgn="auto">
              <a:spcBef>
                <a:spcPts val="0"/>
              </a:spcBef>
              <a:spcAft>
                <a:spcPts val="0"/>
              </a:spcAft>
              <a:defRPr/>
            </a:pPr>
            <a:endParaRPr lang="en-US" dirty="0">
              <a:solidFill>
                <a:prstClr val="black"/>
              </a:solidFill>
              <a:ea typeface="+mn-ea"/>
            </a:endParaRPr>
          </a:p>
        </p:txBody>
      </p:sp>
      <p:sp>
        <p:nvSpPr>
          <p:cNvPr id="5" name="Footer Placeholder 4">
            <a:extLst>
              <a:ext uri="{FF2B5EF4-FFF2-40B4-BE49-F238E27FC236}">
                <a16:creationId xmlns:a16="http://schemas.microsoft.com/office/drawing/2014/main" id="{F5544B05-DBAF-413D-B5E7-1F6FDBD0C68B}"/>
              </a:ext>
            </a:extLst>
          </p:cNvPr>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sz="1662">
                <a:latin typeface="+mn-lt"/>
                <a:ea typeface="+mn-ea"/>
                <a:cs typeface="+mn-cs"/>
              </a:defRPr>
            </a:lvl1pPr>
          </a:lstStyle>
          <a:p>
            <a:pPr defTabSz="914400">
              <a:defRPr/>
            </a:pPr>
            <a:endParaRPr lang="en-US" dirty="0">
              <a:solidFill>
                <a:prstClr val="black"/>
              </a:solidFill>
            </a:endParaRPr>
          </a:p>
        </p:txBody>
      </p:sp>
      <p:sp>
        <p:nvSpPr>
          <p:cNvPr id="6" name="Slide Number Placeholder 5">
            <a:extLst>
              <a:ext uri="{FF2B5EF4-FFF2-40B4-BE49-F238E27FC236}">
                <a16:creationId xmlns:a16="http://schemas.microsoft.com/office/drawing/2014/main" id="{CF9F5C7A-91A6-4B46-8EF4-506397056E61}"/>
              </a:ext>
            </a:extLst>
          </p:cNvPr>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662">
                <a:latin typeface="Calibri" panose="020F0502020204030204" pitchFamily="34" charset="0"/>
              </a:defRPr>
            </a:lvl1pPr>
          </a:lstStyle>
          <a:p>
            <a:pPr defTabSz="914400" fontAlgn="auto">
              <a:spcBef>
                <a:spcPts val="0"/>
              </a:spcBef>
              <a:spcAft>
                <a:spcPts val="0"/>
              </a:spcAft>
              <a:defRPr/>
            </a:pPr>
            <a:fld id="{400B1B1E-0A5D-497D-9106-DBC4A1E623CC}" type="slidenum">
              <a:rPr lang="en-US" altLang="en-US">
                <a:solidFill>
                  <a:prstClr val="black"/>
                </a:solidFill>
                <a:ea typeface="+mn-ea"/>
              </a:rPr>
              <a:pPr defTabSz="914400" fontAlgn="auto">
                <a:spcBef>
                  <a:spcPts val="0"/>
                </a:spcBef>
                <a:spcAft>
                  <a:spcPts val="0"/>
                </a:spcAft>
                <a:defRPr/>
              </a:pPr>
              <a:t>‹#›</a:t>
            </a:fld>
            <a:endParaRPr lang="en-US" altLang="en-US" dirty="0">
              <a:solidFill>
                <a:prstClr val="black"/>
              </a:solidFill>
              <a:ea typeface="+mn-ea"/>
            </a:endParaRPr>
          </a:p>
        </p:txBody>
      </p:sp>
    </p:spTree>
    <p:extLst>
      <p:ext uri="{BB962C8B-B14F-4D97-AF65-F5344CB8AC3E}">
        <p14:creationId xmlns:p14="http://schemas.microsoft.com/office/powerpoint/2010/main" val="436312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1" descr="DWS Slide Cover3.pdf"/>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descr="DWS Slide Cover pic4.jp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1512888"/>
            <a:ext cx="9180513" cy="503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ctrTitle" hasCustomPrompt="1"/>
          </p:nvPr>
        </p:nvSpPr>
        <p:spPr>
          <a:xfrm>
            <a:off x="1450728" y="2148009"/>
            <a:ext cx="7077807" cy="3030660"/>
          </a:xfrm>
          <a:prstGeom prst="rect">
            <a:avLst/>
          </a:prstGeom>
        </p:spPr>
        <p:txBody>
          <a:bodyPr/>
          <a:lstStyle>
            <a:lvl1pPr algn="l">
              <a:defRPr lang="en-US" sz="2400" kern="1200" dirty="0" smtClean="0">
                <a:solidFill>
                  <a:schemeClr val="bg2">
                    <a:lumMod val="25000"/>
                  </a:schemeClr>
                </a:solidFill>
                <a:latin typeface="Gill Snas" charset="0"/>
                <a:ea typeface="ＭＳ Ｐゴシック" charset="0"/>
                <a:cs typeface="Gill Snas" charset="0"/>
              </a:defRPr>
            </a:lvl1pPr>
          </a:lstStyle>
          <a:p>
            <a:pPr eaLnBrk="1" hangingPunct="1">
              <a:defRPr/>
            </a:pPr>
            <a:r>
              <a:rPr lang="en-US" dirty="0"/>
              <a:t>Click to edit Master title style</a:t>
            </a:r>
            <a:br>
              <a:rPr lang="en-US" dirty="0"/>
            </a:br>
            <a:r>
              <a:rPr lang="en-US" dirty="0">
                <a:solidFill>
                  <a:schemeClr val="bg2">
                    <a:lumMod val="25000"/>
                  </a:schemeClr>
                </a:solidFill>
                <a:latin typeface="Gill Snas" charset="0"/>
                <a:cs typeface="Gill Snas" charset="0"/>
              </a:rPr>
              <a:t>PRESENTATION TITLE</a:t>
            </a:r>
            <a:br>
              <a:rPr lang="en-US" dirty="0">
                <a:solidFill>
                  <a:schemeClr val="bg2">
                    <a:lumMod val="25000"/>
                  </a:schemeClr>
                </a:solidFill>
                <a:latin typeface="Gill Snas" charset="0"/>
                <a:cs typeface="Gill Snas" charset="0"/>
              </a:rPr>
            </a:br>
            <a:br>
              <a:rPr lang="en-US" dirty="0">
                <a:solidFill>
                  <a:schemeClr val="bg2">
                    <a:lumMod val="25000"/>
                  </a:schemeClr>
                </a:solidFill>
                <a:latin typeface="Gill Snas" charset="0"/>
                <a:cs typeface="Gill Snas" charset="0"/>
              </a:rPr>
            </a:br>
            <a:r>
              <a:rPr lang="en-US" sz="1400" dirty="0">
                <a:solidFill>
                  <a:schemeClr val="bg2">
                    <a:lumMod val="25000"/>
                  </a:schemeClr>
                </a:solidFill>
                <a:latin typeface="Gill Snas" charset="0"/>
                <a:cs typeface="Gill Snas" charset="0"/>
              </a:rPr>
              <a:t>Presented by:</a:t>
            </a:r>
            <a:br>
              <a:rPr lang="en-US" sz="1400" dirty="0">
                <a:solidFill>
                  <a:schemeClr val="bg2">
                    <a:lumMod val="25000"/>
                  </a:schemeClr>
                </a:solidFill>
                <a:latin typeface="Gill Snas" charset="0"/>
                <a:cs typeface="Gill Snas" charset="0"/>
              </a:rPr>
            </a:br>
            <a:r>
              <a:rPr lang="en-US" sz="1800" dirty="0">
                <a:solidFill>
                  <a:schemeClr val="bg2">
                    <a:lumMod val="25000"/>
                  </a:schemeClr>
                </a:solidFill>
                <a:latin typeface="Gill Snas" charset="0"/>
                <a:cs typeface="Gill Snas" charset="0"/>
              </a:rPr>
              <a:t>Name Surname</a:t>
            </a:r>
            <a:br>
              <a:rPr lang="en-US" sz="1800" dirty="0">
                <a:solidFill>
                  <a:schemeClr val="bg2">
                    <a:lumMod val="25000"/>
                  </a:schemeClr>
                </a:solidFill>
                <a:latin typeface="Gill Snas" charset="0"/>
                <a:cs typeface="Gill Snas" charset="0"/>
              </a:rPr>
            </a:br>
            <a:r>
              <a:rPr lang="en-US" sz="1800" dirty="0">
                <a:solidFill>
                  <a:schemeClr val="bg2">
                    <a:lumMod val="25000"/>
                  </a:schemeClr>
                </a:solidFill>
                <a:latin typeface="Gill Snas" charset="0"/>
                <a:cs typeface="Gill Snas" charset="0"/>
              </a:rPr>
              <a:t>Designation</a:t>
            </a:r>
            <a:br>
              <a:rPr lang="en-US" sz="1800" dirty="0">
                <a:solidFill>
                  <a:schemeClr val="bg2">
                    <a:lumMod val="25000"/>
                  </a:schemeClr>
                </a:solidFill>
                <a:latin typeface="Gill Snas" charset="0"/>
                <a:cs typeface="Gill Snas" charset="0"/>
              </a:rPr>
            </a:br>
            <a:r>
              <a:rPr lang="en-US" sz="1800" dirty="0">
                <a:solidFill>
                  <a:schemeClr val="bg2">
                    <a:lumMod val="25000"/>
                  </a:schemeClr>
                </a:solidFill>
                <a:latin typeface="Gill Snas" charset="0"/>
                <a:cs typeface="Gill Snas" charset="0"/>
              </a:rPr>
              <a:t>Directorate</a:t>
            </a:r>
            <a:br>
              <a:rPr lang="en-US" sz="1800" dirty="0">
                <a:solidFill>
                  <a:schemeClr val="bg2">
                    <a:lumMod val="25000"/>
                  </a:schemeClr>
                </a:solidFill>
                <a:latin typeface="Gill Snas" charset="0"/>
                <a:cs typeface="Gill Snas" charset="0"/>
              </a:rPr>
            </a:br>
            <a:br>
              <a:rPr lang="en-US" sz="1800" dirty="0">
                <a:solidFill>
                  <a:schemeClr val="bg2">
                    <a:lumMod val="25000"/>
                  </a:schemeClr>
                </a:solidFill>
                <a:latin typeface="Gill Snas" charset="0"/>
                <a:cs typeface="Gill Snas" charset="0"/>
              </a:rPr>
            </a:br>
            <a:r>
              <a:rPr lang="en-US" sz="1400" dirty="0">
                <a:solidFill>
                  <a:schemeClr val="bg2">
                    <a:lumMod val="25000"/>
                  </a:schemeClr>
                </a:solidFill>
                <a:latin typeface="Gill Snas" charset="0"/>
                <a:cs typeface="Gill Snas" charset="0"/>
              </a:rPr>
              <a:t>Date</a:t>
            </a:r>
            <a:br>
              <a:rPr lang="en-US" sz="1400" dirty="0">
                <a:solidFill>
                  <a:schemeClr val="bg2">
                    <a:lumMod val="25000"/>
                  </a:schemeClr>
                </a:solidFill>
                <a:latin typeface="Gill Snas" charset="0"/>
                <a:cs typeface="Gill Snas" charset="0"/>
              </a:rPr>
            </a:br>
            <a:endParaRPr lang="en-US" dirty="0"/>
          </a:p>
        </p:txBody>
      </p:sp>
    </p:spTree>
    <p:extLst>
      <p:ext uri="{BB962C8B-B14F-4D97-AF65-F5344CB8AC3E}">
        <p14:creationId xmlns:p14="http://schemas.microsoft.com/office/powerpoint/2010/main" val="449448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latin typeface="Arial" panose="020B0604020202020204" pitchFamily="34" charset="0"/>
                <a:cs typeface="Arial" panose="020B0604020202020204" pitchFamily="34" charset="0"/>
              </a:defRPr>
            </a:lvl1pPr>
            <a:lvl2pPr marL="422041" indent="0" algn="ctr">
              <a:buNone/>
              <a:defRPr>
                <a:solidFill>
                  <a:schemeClr val="tx1">
                    <a:tint val="75000"/>
                  </a:schemeClr>
                </a:solidFill>
              </a:defRPr>
            </a:lvl2pPr>
            <a:lvl3pPr marL="844083" indent="0" algn="ctr">
              <a:buNone/>
              <a:defRPr>
                <a:solidFill>
                  <a:schemeClr val="tx1">
                    <a:tint val="75000"/>
                  </a:schemeClr>
                </a:solidFill>
              </a:defRPr>
            </a:lvl3pPr>
            <a:lvl4pPr marL="1266124" indent="0" algn="ctr">
              <a:buNone/>
              <a:defRPr>
                <a:solidFill>
                  <a:schemeClr val="tx1">
                    <a:tint val="75000"/>
                  </a:schemeClr>
                </a:solidFill>
              </a:defRPr>
            </a:lvl4pPr>
            <a:lvl5pPr marL="1688165" indent="0" algn="ctr">
              <a:buNone/>
              <a:defRPr>
                <a:solidFill>
                  <a:schemeClr val="tx1">
                    <a:tint val="75000"/>
                  </a:schemeClr>
                </a:solidFill>
              </a:defRPr>
            </a:lvl5pPr>
            <a:lvl6pPr marL="2110207" indent="0" algn="ctr">
              <a:buNone/>
              <a:defRPr>
                <a:solidFill>
                  <a:schemeClr val="tx1">
                    <a:tint val="75000"/>
                  </a:schemeClr>
                </a:solidFill>
              </a:defRPr>
            </a:lvl6pPr>
            <a:lvl7pPr marL="2532248" indent="0" algn="ctr">
              <a:buNone/>
              <a:defRPr>
                <a:solidFill>
                  <a:schemeClr val="tx1">
                    <a:tint val="75000"/>
                  </a:schemeClr>
                </a:solidFill>
              </a:defRPr>
            </a:lvl7pPr>
            <a:lvl8pPr marL="2954289" indent="0" algn="ctr">
              <a:buNone/>
              <a:defRPr>
                <a:solidFill>
                  <a:schemeClr val="tx1">
                    <a:tint val="75000"/>
                  </a:schemeClr>
                </a:solidFill>
              </a:defRPr>
            </a:lvl8pPr>
            <a:lvl9pPr marL="3376331" indent="0" algn="ctr">
              <a:buNone/>
              <a:defRPr>
                <a:solidFill>
                  <a:schemeClr val="tx1">
                    <a:tint val="75000"/>
                  </a:schemeClr>
                </a:solidFill>
              </a:defRPr>
            </a:lvl9pPr>
          </a:lstStyle>
          <a:p>
            <a:r>
              <a:rPr lang="en-US"/>
              <a:t>Click to edit Master subtitle style</a:t>
            </a:r>
          </a:p>
        </p:txBody>
      </p:sp>
      <p:sp>
        <p:nvSpPr>
          <p:cNvPr id="6" name="Slide Number Placeholder 5">
            <a:extLst>
              <a:ext uri="{FF2B5EF4-FFF2-40B4-BE49-F238E27FC236}">
                <a16:creationId xmlns:a16="http://schemas.microsoft.com/office/drawing/2014/main" id="{E66588C1-9077-48FD-99DF-89535B58B221}"/>
              </a:ext>
            </a:extLst>
          </p:cNvPr>
          <p:cNvSpPr>
            <a:spLocks noGrp="1"/>
          </p:cNvSpPr>
          <p:nvPr>
            <p:ph type="sldNum" sz="quarter" idx="12"/>
          </p:nvPr>
        </p:nvSpPr>
        <p:spPr>
          <a:xfrm>
            <a:off x="3724846" y="6352243"/>
            <a:ext cx="21336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cs typeface="Arial" panose="020B0604020202020204" pitchFamily="34" charset="0"/>
              </a:defRPr>
            </a:lvl1pPr>
          </a:lstStyle>
          <a:p>
            <a:pPr defTabSz="914400" fontAlgn="auto">
              <a:spcBef>
                <a:spcPts val="0"/>
              </a:spcBef>
              <a:spcAft>
                <a:spcPts val="0"/>
              </a:spcAft>
              <a:defRPr/>
            </a:pPr>
            <a:fld id="{6E6B949B-FF25-4512-A6F3-1B8E765DDD27}" type="slidenum">
              <a:rPr lang="en-US" altLang="en-US" smtClean="0">
                <a:solidFill>
                  <a:prstClr val="black"/>
                </a:solidFill>
              </a:rPr>
              <a:pPr defTabSz="914400" fontAlgn="auto">
                <a:spcBef>
                  <a:spcPts val="0"/>
                </a:spcBef>
                <a:spcAft>
                  <a:spcPts val="0"/>
                </a:spcAft>
                <a:defRPr/>
              </a:pPr>
              <a:t>‹#›</a:t>
            </a:fld>
            <a:endParaRPr lang="en-US" altLang="en-US" dirty="0">
              <a:solidFill>
                <a:prstClr val="black"/>
              </a:solidFill>
            </a:endParaRPr>
          </a:p>
        </p:txBody>
      </p:sp>
    </p:spTree>
    <p:extLst>
      <p:ext uri="{BB962C8B-B14F-4D97-AF65-F5344CB8AC3E}">
        <p14:creationId xmlns:p14="http://schemas.microsoft.com/office/powerpoint/2010/main" val="1684597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457200" y="1600206"/>
            <a:ext cx="8229600" cy="4525963"/>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66588C1-9077-48FD-99DF-89535B58B221}"/>
              </a:ext>
            </a:extLst>
          </p:cNvPr>
          <p:cNvSpPr>
            <a:spLocks noGrp="1"/>
          </p:cNvSpPr>
          <p:nvPr>
            <p:ph type="sldNum" sz="quarter" idx="12"/>
          </p:nvPr>
        </p:nvSpPr>
        <p:spPr>
          <a:xfrm>
            <a:off x="3724846" y="6352243"/>
            <a:ext cx="21336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cs typeface="Arial" panose="020B0604020202020204" pitchFamily="34" charset="0"/>
              </a:defRPr>
            </a:lvl1pPr>
          </a:lstStyle>
          <a:p>
            <a:pPr defTabSz="914400" fontAlgn="auto">
              <a:spcBef>
                <a:spcPts val="0"/>
              </a:spcBef>
              <a:spcAft>
                <a:spcPts val="0"/>
              </a:spcAft>
              <a:defRPr/>
            </a:pPr>
            <a:fld id="{6E6B949B-FF25-4512-A6F3-1B8E765DDD27}" type="slidenum">
              <a:rPr lang="en-US" altLang="en-US" smtClean="0">
                <a:solidFill>
                  <a:prstClr val="black"/>
                </a:solidFill>
              </a:rPr>
              <a:pPr defTabSz="914400" fontAlgn="auto">
                <a:spcBef>
                  <a:spcPts val="0"/>
                </a:spcBef>
                <a:spcAft>
                  <a:spcPts val="0"/>
                </a:spcAft>
                <a:defRPr/>
              </a:pPr>
              <a:t>‹#›</a:t>
            </a:fld>
            <a:endParaRPr lang="en-US" altLang="en-US" dirty="0">
              <a:solidFill>
                <a:prstClr val="black"/>
              </a:solidFill>
            </a:endParaRPr>
          </a:p>
        </p:txBody>
      </p:sp>
    </p:spTree>
    <p:extLst>
      <p:ext uri="{BB962C8B-B14F-4D97-AF65-F5344CB8AC3E}">
        <p14:creationId xmlns:p14="http://schemas.microsoft.com/office/powerpoint/2010/main" val="13948307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a:prstGeom prst="rect">
            <a:avLst/>
          </a:prstGeom>
        </p:spPr>
        <p:txBody>
          <a:bodyPr anchor="t"/>
          <a:lstStyle>
            <a:lvl1pPr algn="l">
              <a:defRPr sz="3692" b="1"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9"/>
            <a:ext cx="7772400" cy="1500187"/>
          </a:xfrm>
          <a:prstGeom prst="rect">
            <a:avLst/>
          </a:prstGeom>
        </p:spPr>
        <p:txBody>
          <a:bodyPr anchor="b"/>
          <a:lstStyle>
            <a:lvl1pPr marL="0" indent="0">
              <a:buNone/>
              <a:defRPr sz="1846">
                <a:solidFill>
                  <a:schemeClr val="tx1">
                    <a:tint val="75000"/>
                  </a:schemeClr>
                </a:solidFill>
                <a:latin typeface="Arial" panose="020B0604020202020204" pitchFamily="34" charset="0"/>
                <a:cs typeface="Arial" panose="020B0604020202020204" pitchFamily="34" charset="0"/>
              </a:defRPr>
            </a:lvl1pPr>
            <a:lvl2pPr marL="422041" indent="0">
              <a:buNone/>
              <a:defRPr sz="1662">
                <a:solidFill>
                  <a:schemeClr val="tx1">
                    <a:tint val="75000"/>
                  </a:schemeClr>
                </a:solidFill>
              </a:defRPr>
            </a:lvl2pPr>
            <a:lvl3pPr marL="844083" indent="0">
              <a:buNone/>
              <a:defRPr sz="1477">
                <a:solidFill>
                  <a:schemeClr val="tx1">
                    <a:tint val="75000"/>
                  </a:schemeClr>
                </a:solidFill>
              </a:defRPr>
            </a:lvl3pPr>
            <a:lvl4pPr marL="1266124" indent="0">
              <a:buNone/>
              <a:defRPr sz="1292">
                <a:solidFill>
                  <a:schemeClr val="tx1">
                    <a:tint val="75000"/>
                  </a:schemeClr>
                </a:solidFill>
              </a:defRPr>
            </a:lvl4pPr>
            <a:lvl5pPr marL="1688165" indent="0">
              <a:buNone/>
              <a:defRPr sz="1292">
                <a:solidFill>
                  <a:schemeClr val="tx1">
                    <a:tint val="75000"/>
                  </a:schemeClr>
                </a:solidFill>
              </a:defRPr>
            </a:lvl5pPr>
            <a:lvl6pPr marL="2110207" indent="0">
              <a:buNone/>
              <a:defRPr sz="1292">
                <a:solidFill>
                  <a:schemeClr val="tx1">
                    <a:tint val="75000"/>
                  </a:schemeClr>
                </a:solidFill>
              </a:defRPr>
            </a:lvl6pPr>
            <a:lvl7pPr marL="2532248" indent="0">
              <a:buNone/>
              <a:defRPr sz="1292">
                <a:solidFill>
                  <a:schemeClr val="tx1">
                    <a:tint val="75000"/>
                  </a:schemeClr>
                </a:solidFill>
              </a:defRPr>
            </a:lvl7pPr>
            <a:lvl8pPr marL="2954289" indent="0">
              <a:buNone/>
              <a:defRPr sz="1292">
                <a:solidFill>
                  <a:schemeClr val="tx1">
                    <a:tint val="75000"/>
                  </a:schemeClr>
                </a:solidFill>
              </a:defRPr>
            </a:lvl8pPr>
            <a:lvl9pPr marL="3376331" indent="0">
              <a:buNone/>
              <a:defRPr sz="1292">
                <a:solidFill>
                  <a:schemeClr val="tx1">
                    <a:tint val="75000"/>
                  </a:schemeClr>
                </a:solidFill>
              </a:defRPr>
            </a:lvl9pPr>
          </a:lstStyle>
          <a:p>
            <a:pPr lvl="0"/>
            <a:r>
              <a:rPr lang="en-US"/>
              <a:t>Click to edit Master text styles</a:t>
            </a:r>
          </a:p>
        </p:txBody>
      </p:sp>
      <p:sp>
        <p:nvSpPr>
          <p:cNvPr id="7" name="Slide Number Placeholder 5">
            <a:extLst>
              <a:ext uri="{FF2B5EF4-FFF2-40B4-BE49-F238E27FC236}">
                <a16:creationId xmlns:a16="http://schemas.microsoft.com/office/drawing/2014/main" id="{E66588C1-9077-48FD-99DF-89535B58B221}"/>
              </a:ext>
            </a:extLst>
          </p:cNvPr>
          <p:cNvSpPr>
            <a:spLocks noGrp="1"/>
          </p:cNvSpPr>
          <p:nvPr>
            <p:ph type="sldNum" sz="quarter" idx="12"/>
          </p:nvPr>
        </p:nvSpPr>
        <p:spPr>
          <a:xfrm>
            <a:off x="3724846" y="6352243"/>
            <a:ext cx="21336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cs typeface="Arial" panose="020B0604020202020204" pitchFamily="34" charset="0"/>
              </a:defRPr>
            </a:lvl1pPr>
          </a:lstStyle>
          <a:p>
            <a:pPr defTabSz="914400" fontAlgn="auto">
              <a:spcBef>
                <a:spcPts val="0"/>
              </a:spcBef>
              <a:spcAft>
                <a:spcPts val="0"/>
              </a:spcAft>
              <a:defRPr/>
            </a:pPr>
            <a:fld id="{6E6B949B-FF25-4512-A6F3-1B8E765DDD27}" type="slidenum">
              <a:rPr lang="en-US" altLang="en-US" smtClean="0">
                <a:solidFill>
                  <a:prstClr val="black"/>
                </a:solidFill>
              </a:rPr>
              <a:pPr defTabSz="914400" fontAlgn="auto">
                <a:spcBef>
                  <a:spcPts val="0"/>
                </a:spcBef>
                <a:spcAft>
                  <a:spcPts val="0"/>
                </a:spcAft>
                <a:defRPr/>
              </a:pPr>
              <a:t>‹#›</a:t>
            </a:fld>
            <a:endParaRPr lang="en-US" altLang="en-US" dirty="0">
              <a:solidFill>
                <a:prstClr val="black"/>
              </a:solidFill>
            </a:endParaRPr>
          </a:p>
        </p:txBody>
      </p:sp>
    </p:spTree>
    <p:extLst>
      <p:ext uri="{BB962C8B-B14F-4D97-AF65-F5344CB8AC3E}">
        <p14:creationId xmlns:p14="http://schemas.microsoft.com/office/powerpoint/2010/main" val="31249877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6"/>
            <a:ext cx="4038600" cy="4525963"/>
          </a:xfrm>
          <a:prstGeom prst="rect">
            <a:avLst/>
          </a:prstGeom>
        </p:spPr>
        <p:txBody>
          <a:bodyPr/>
          <a:lstStyle>
            <a:lvl1pPr>
              <a:defRPr sz="2585">
                <a:latin typeface="Arial" panose="020B0604020202020204" pitchFamily="34" charset="0"/>
                <a:cs typeface="Arial" panose="020B0604020202020204" pitchFamily="34" charset="0"/>
              </a:defRPr>
            </a:lvl1pPr>
            <a:lvl2pPr>
              <a:defRPr sz="2215">
                <a:latin typeface="Arial" panose="020B0604020202020204" pitchFamily="34" charset="0"/>
                <a:cs typeface="Arial" panose="020B0604020202020204" pitchFamily="34" charset="0"/>
              </a:defRPr>
            </a:lvl2pPr>
            <a:lvl3pPr>
              <a:defRPr sz="1846">
                <a:latin typeface="Arial" panose="020B0604020202020204" pitchFamily="34" charset="0"/>
                <a:cs typeface="Arial" panose="020B0604020202020204" pitchFamily="34" charset="0"/>
              </a:defRPr>
            </a:lvl3pPr>
            <a:lvl4pPr>
              <a:defRPr sz="1662">
                <a:latin typeface="Arial" panose="020B0604020202020204" pitchFamily="34" charset="0"/>
                <a:cs typeface="Arial" panose="020B0604020202020204" pitchFamily="34" charset="0"/>
              </a:defRPr>
            </a:lvl4pPr>
            <a:lvl5pPr>
              <a:defRPr sz="1662">
                <a:latin typeface="Arial" panose="020B0604020202020204" pitchFamily="34" charset="0"/>
                <a:cs typeface="Arial" panose="020B0604020202020204" pitchFamily="34" charset="0"/>
              </a:defRPr>
            </a:lvl5pPr>
            <a:lvl6pPr>
              <a:defRPr sz="1662"/>
            </a:lvl6pPr>
            <a:lvl7pPr>
              <a:defRPr sz="1662"/>
            </a:lvl7pPr>
            <a:lvl8pPr>
              <a:defRPr sz="1662"/>
            </a:lvl8pPr>
            <a:lvl9pPr>
              <a:defRPr sz="16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a:prstGeom prst="rect">
            <a:avLst/>
          </a:prstGeom>
        </p:spPr>
        <p:txBody>
          <a:bodyPr/>
          <a:lstStyle>
            <a:lvl1pPr>
              <a:defRPr sz="2585">
                <a:latin typeface="Arial" panose="020B0604020202020204" pitchFamily="34" charset="0"/>
                <a:cs typeface="Arial" panose="020B0604020202020204" pitchFamily="34" charset="0"/>
              </a:defRPr>
            </a:lvl1pPr>
            <a:lvl2pPr>
              <a:defRPr sz="2215">
                <a:latin typeface="Arial" panose="020B0604020202020204" pitchFamily="34" charset="0"/>
                <a:cs typeface="Arial" panose="020B0604020202020204" pitchFamily="34" charset="0"/>
              </a:defRPr>
            </a:lvl2pPr>
            <a:lvl3pPr>
              <a:defRPr sz="1846">
                <a:latin typeface="Arial" panose="020B0604020202020204" pitchFamily="34" charset="0"/>
                <a:cs typeface="Arial" panose="020B0604020202020204" pitchFamily="34" charset="0"/>
              </a:defRPr>
            </a:lvl3pPr>
            <a:lvl4pPr>
              <a:defRPr sz="1662">
                <a:latin typeface="Arial" panose="020B0604020202020204" pitchFamily="34" charset="0"/>
                <a:cs typeface="Arial" panose="020B0604020202020204" pitchFamily="34" charset="0"/>
              </a:defRPr>
            </a:lvl4pPr>
            <a:lvl5pPr>
              <a:defRPr sz="1662">
                <a:latin typeface="Arial" panose="020B0604020202020204" pitchFamily="34" charset="0"/>
                <a:cs typeface="Arial" panose="020B0604020202020204" pitchFamily="34" charset="0"/>
              </a:defRPr>
            </a:lvl5pPr>
            <a:lvl6pPr>
              <a:defRPr sz="1662"/>
            </a:lvl6pPr>
            <a:lvl7pPr>
              <a:defRPr sz="1662"/>
            </a:lvl7pPr>
            <a:lvl8pPr>
              <a:defRPr sz="1662"/>
            </a:lvl8pPr>
            <a:lvl9pPr>
              <a:defRPr sz="16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E66588C1-9077-48FD-99DF-89535B58B221}"/>
              </a:ext>
            </a:extLst>
          </p:cNvPr>
          <p:cNvSpPr>
            <a:spLocks noGrp="1"/>
          </p:cNvSpPr>
          <p:nvPr>
            <p:ph type="sldNum" sz="quarter" idx="12"/>
          </p:nvPr>
        </p:nvSpPr>
        <p:spPr>
          <a:xfrm>
            <a:off x="3724846" y="6352243"/>
            <a:ext cx="21336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cs typeface="Arial" panose="020B0604020202020204" pitchFamily="34" charset="0"/>
              </a:defRPr>
            </a:lvl1pPr>
          </a:lstStyle>
          <a:p>
            <a:pPr defTabSz="914400" fontAlgn="auto">
              <a:spcBef>
                <a:spcPts val="0"/>
              </a:spcBef>
              <a:spcAft>
                <a:spcPts val="0"/>
              </a:spcAft>
              <a:defRPr/>
            </a:pPr>
            <a:fld id="{6E6B949B-FF25-4512-A6F3-1B8E765DDD27}" type="slidenum">
              <a:rPr lang="en-US" altLang="en-US" smtClean="0">
                <a:solidFill>
                  <a:prstClr val="black"/>
                </a:solidFill>
              </a:rPr>
              <a:pPr defTabSz="914400" fontAlgn="auto">
                <a:spcBef>
                  <a:spcPts val="0"/>
                </a:spcBef>
                <a:spcAft>
                  <a:spcPts val="0"/>
                </a:spcAft>
                <a:defRPr/>
              </a:pPr>
              <a:t>‹#›</a:t>
            </a:fld>
            <a:endParaRPr lang="en-US" altLang="en-US" dirty="0">
              <a:solidFill>
                <a:prstClr val="black"/>
              </a:solidFill>
            </a:endParaRPr>
          </a:p>
        </p:txBody>
      </p:sp>
    </p:spTree>
    <p:extLst>
      <p:ext uri="{BB962C8B-B14F-4D97-AF65-F5344CB8AC3E}">
        <p14:creationId xmlns:p14="http://schemas.microsoft.com/office/powerpoint/2010/main" val="12408324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a:prstGeom prst="rect">
            <a:avLst/>
          </a:prstGeom>
        </p:spPr>
        <p:txBody>
          <a:bodyPr anchor="b"/>
          <a:lstStyle>
            <a:lvl1pPr marL="0" indent="0">
              <a:buNone/>
              <a:defRPr sz="2000" b="1">
                <a:latin typeface="Arial" panose="020B0604020202020204" pitchFamily="34" charset="0"/>
                <a:cs typeface="Arial" panose="020B0604020202020204" pitchFamily="34" charset="0"/>
              </a:defRPr>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a:lstStyle>
            <a:lvl1pPr>
              <a:defRPr sz="2215">
                <a:latin typeface="Arial" panose="020B0604020202020204" pitchFamily="34" charset="0"/>
                <a:cs typeface="Arial" panose="020B0604020202020204" pitchFamily="34" charset="0"/>
              </a:defRPr>
            </a:lvl1pPr>
            <a:lvl2pPr>
              <a:defRPr sz="1846">
                <a:latin typeface="Arial" panose="020B0604020202020204" pitchFamily="34" charset="0"/>
                <a:cs typeface="Arial" panose="020B0604020202020204" pitchFamily="34" charset="0"/>
              </a:defRPr>
            </a:lvl2pPr>
            <a:lvl3pPr>
              <a:defRPr sz="1662">
                <a:latin typeface="Arial" panose="020B0604020202020204" pitchFamily="34" charset="0"/>
                <a:cs typeface="Arial" panose="020B0604020202020204" pitchFamily="34" charset="0"/>
              </a:defRPr>
            </a:lvl3pPr>
            <a:lvl4pPr>
              <a:defRPr sz="1477">
                <a:latin typeface="Arial" panose="020B0604020202020204" pitchFamily="34" charset="0"/>
                <a:cs typeface="Arial" panose="020B0604020202020204" pitchFamily="34" charset="0"/>
              </a:defRPr>
            </a:lvl4pPr>
            <a:lvl5pPr>
              <a:defRPr sz="1477">
                <a:latin typeface="Arial" panose="020B0604020202020204" pitchFamily="34" charset="0"/>
                <a:cs typeface="Arial" panose="020B0604020202020204" pitchFamily="34" charset="0"/>
              </a:defRPr>
            </a:lvl5pPr>
            <a:lvl6pPr>
              <a:defRPr sz="1477"/>
            </a:lvl6pPr>
            <a:lvl7pPr>
              <a:defRPr sz="1477"/>
            </a:lvl7pPr>
            <a:lvl8pPr>
              <a:defRPr sz="1477"/>
            </a:lvl8pPr>
            <a:lvl9pPr>
              <a:defRPr sz="147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4" cy="639762"/>
          </a:xfrm>
          <a:prstGeom prst="rect">
            <a:avLst/>
          </a:prstGeom>
        </p:spPr>
        <p:txBody>
          <a:bodyPr anchor="b"/>
          <a:lstStyle>
            <a:lvl1pPr marL="0" indent="0">
              <a:buNone/>
              <a:defRPr sz="2000" b="1">
                <a:latin typeface="Arial" panose="020B0604020202020204" pitchFamily="34" charset="0"/>
                <a:cs typeface="Arial" panose="020B0604020202020204" pitchFamily="34" charset="0"/>
              </a:defRPr>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US"/>
              <a:t>Click to edit Master text styles</a:t>
            </a:r>
          </a:p>
        </p:txBody>
      </p:sp>
      <p:sp>
        <p:nvSpPr>
          <p:cNvPr id="6" name="Content Placeholder 5"/>
          <p:cNvSpPr>
            <a:spLocks noGrp="1"/>
          </p:cNvSpPr>
          <p:nvPr>
            <p:ph sz="quarter" idx="4"/>
          </p:nvPr>
        </p:nvSpPr>
        <p:spPr>
          <a:xfrm>
            <a:off x="4645027" y="2174875"/>
            <a:ext cx="4041774" cy="3951288"/>
          </a:xfrm>
          <a:prstGeom prst="rect">
            <a:avLst/>
          </a:prstGeom>
        </p:spPr>
        <p:txBody>
          <a:bodyPr/>
          <a:lstStyle>
            <a:lvl1pPr>
              <a:defRPr sz="2215">
                <a:latin typeface="Arial" panose="020B0604020202020204" pitchFamily="34" charset="0"/>
                <a:cs typeface="Arial" panose="020B0604020202020204" pitchFamily="34" charset="0"/>
              </a:defRPr>
            </a:lvl1pPr>
            <a:lvl2pPr>
              <a:defRPr sz="1846">
                <a:latin typeface="Arial" panose="020B0604020202020204" pitchFamily="34" charset="0"/>
                <a:cs typeface="Arial" panose="020B0604020202020204" pitchFamily="34" charset="0"/>
              </a:defRPr>
            </a:lvl2pPr>
            <a:lvl3pPr>
              <a:defRPr sz="1662">
                <a:latin typeface="Arial" panose="020B0604020202020204" pitchFamily="34" charset="0"/>
                <a:cs typeface="Arial" panose="020B0604020202020204" pitchFamily="34" charset="0"/>
              </a:defRPr>
            </a:lvl3pPr>
            <a:lvl4pPr>
              <a:defRPr sz="1477">
                <a:latin typeface="Arial" panose="020B0604020202020204" pitchFamily="34" charset="0"/>
                <a:cs typeface="Arial" panose="020B0604020202020204" pitchFamily="34" charset="0"/>
              </a:defRPr>
            </a:lvl4pPr>
            <a:lvl5pPr>
              <a:defRPr sz="1477">
                <a:latin typeface="Arial" panose="020B0604020202020204" pitchFamily="34" charset="0"/>
                <a:cs typeface="Arial" panose="020B0604020202020204" pitchFamily="34" charset="0"/>
              </a:defRPr>
            </a:lvl5pPr>
            <a:lvl6pPr>
              <a:defRPr sz="1477"/>
            </a:lvl6pPr>
            <a:lvl7pPr>
              <a:defRPr sz="1477"/>
            </a:lvl7pPr>
            <a:lvl8pPr>
              <a:defRPr sz="1477"/>
            </a:lvl8pPr>
            <a:lvl9pPr>
              <a:defRPr sz="147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E66588C1-9077-48FD-99DF-89535B58B221}"/>
              </a:ext>
            </a:extLst>
          </p:cNvPr>
          <p:cNvSpPr>
            <a:spLocks noGrp="1"/>
          </p:cNvSpPr>
          <p:nvPr>
            <p:ph type="sldNum" sz="quarter" idx="12"/>
          </p:nvPr>
        </p:nvSpPr>
        <p:spPr>
          <a:xfrm>
            <a:off x="3724846" y="6352243"/>
            <a:ext cx="21336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cs typeface="Arial" panose="020B0604020202020204" pitchFamily="34" charset="0"/>
              </a:defRPr>
            </a:lvl1pPr>
          </a:lstStyle>
          <a:p>
            <a:pPr defTabSz="914400" fontAlgn="auto">
              <a:spcBef>
                <a:spcPts val="0"/>
              </a:spcBef>
              <a:spcAft>
                <a:spcPts val="0"/>
              </a:spcAft>
              <a:defRPr/>
            </a:pPr>
            <a:fld id="{6E6B949B-FF25-4512-A6F3-1B8E765DDD27}" type="slidenum">
              <a:rPr lang="en-US" altLang="en-US" smtClean="0">
                <a:solidFill>
                  <a:prstClr val="black"/>
                </a:solidFill>
              </a:rPr>
              <a:pPr defTabSz="914400" fontAlgn="auto">
                <a:spcBef>
                  <a:spcPts val="0"/>
                </a:spcBef>
                <a:spcAft>
                  <a:spcPts val="0"/>
                </a:spcAft>
                <a:defRPr/>
              </a:pPr>
              <a:t>‹#›</a:t>
            </a:fld>
            <a:endParaRPr lang="en-US" altLang="en-US" dirty="0">
              <a:solidFill>
                <a:prstClr val="black"/>
              </a:solidFill>
            </a:endParaRPr>
          </a:p>
        </p:txBody>
      </p:sp>
    </p:spTree>
    <p:extLst>
      <p:ext uri="{BB962C8B-B14F-4D97-AF65-F5344CB8AC3E}">
        <p14:creationId xmlns:p14="http://schemas.microsoft.com/office/powerpoint/2010/main" val="4752613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E66588C1-9077-48FD-99DF-89535B58B221}"/>
              </a:ext>
            </a:extLst>
          </p:cNvPr>
          <p:cNvSpPr>
            <a:spLocks noGrp="1"/>
          </p:cNvSpPr>
          <p:nvPr>
            <p:ph type="sldNum" sz="quarter" idx="12"/>
          </p:nvPr>
        </p:nvSpPr>
        <p:spPr>
          <a:xfrm>
            <a:off x="3724846" y="6352243"/>
            <a:ext cx="21336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cs typeface="Arial" panose="020B0604020202020204" pitchFamily="34" charset="0"/>
              </a:defRPr>
            </a:lvl1pPr>
          </a:lstStyle>
          <a:p>
            <a:pPr defTabSz="914400" fontAlgn="auto">
              <a:spcBef>
                <a:spcPts val="0"/>
              </a:spcBef>
              <a:spcAft>
                <a:spcPts val="0"/>
              </a:spcAft>
              <a:defRPr/>
            </a:pPr>
            <a:fld id="{6E6B949B-FF25-4512-A6F3-1B8E765DDD27}" type="slidenum">
              <a:rPr lang="en-US" altLang="en-US" smtClean="0">
                <a:solidFill>
                  <a:prstClr val="black"/>
                </a:solidFill>
              </a:rPr>
              <a:pPr defTabSz="914400" fontAlgn="auto">
                <a:spcBef>
                  <a:spcPts val="0"/>
                </a:spcBef>
                <a:spcAft>
                  <a:spcPts val="0"/>
                </a:spcAft>
                <a:defRPr/>
              </a:pPr>
              <a:t>‹#›</a:t>
            </a:fld>
            <a:endParaRPr lang="en-US" altLang="en-US" dirty="0">
              <a:solidFill>
                <a:prstClr val="black"/>
              </a:solidFill>
            </a:endParaRPr>
          </a:p>
        </p:txBody>
      </p:sp>
    </p:spTree>
    <p:extLst>
      <p:ext uri="{BB962C8B-B14F-4D97-AF65-F5344CB8AC3E}">
        <p14:creationId xmlns:p14="http://schemas.microsoft.com/office/powerpoint/2010/main" val="635668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latin typeface="Arial" panose="020B0604020202020204" pitchFamily="34" charset="0"/>
                <a:cs typeface="Arial" panose="020B0604020202020204" pitchFamily="34" charset="0"/>
              </a:defRPr>
            </a:lvl1pPr>
            <a:lvl2pPr marL="422041" indent="0" algn="ctr">
              <a:buNone/>
              <a:defRPr>
                <a:solidFill>
                  <a:schemeClr val="tx1">
                    <a:tint val="75000"/>
                  </a:schemeClr>
                </a:solidFill>
              </a:defRPr>
            </a:lvl2pPr>
            <a:lvl3pPr marL="844083" indent="0" algn="ctr">
              <a:buNone/>
              <a:defRPr>
                <a:solidFill>
                  <a:schemeClr val="tx1">
                    <a:tint val="75000"/>
                  </a:schemeClr>
                </a:solidFill>
              </a:defRPr>
            </a:lvl3pPr>
            <a:lvl4pPr marL="1266124" indent="0" algn="ctr">
              <a:buNone/>
              <a:defRPr>
                <a:solidFill>
                  <a:schemeClr val="tx1">
                    <a:tint val="75000"/>
                  </a:schemeClr>
                </a:solidFill>
              </a:defRPr>
            </a:lvl4pPr>
            <a:lvl5pPr marL="1688165" indent="0" algn="ctr">
              <a:buNone/>
              <a:defRPr>
                <a:solidFill>
                  <a:schemeClr val="tx1">
                    <a:tint val="75000"/>
                  </a:schemeClr>
                </a:solidFill>
              </a:defRPr>
            </a:lvl5pPr>
            <a:lvl6pPr marL="2110207" indent="0" algn="ctr">
              <a:buNone/>
              <a:defRPr>
                <a:solidFill>
                  <a:schemeClr val="tx1">
                    <a:tint val="75000"/>
                  </a:schemeClr>
                </a:solidFill>
              </a:defRPr>
            </a:lvl6pPr>
            <a:lvl7pPr marL="2532248" indent="0" algn="ctr">
              <a:buNone/>
              <a:defRPr>
                <a:solidFill>
                  <a:schemeClr val="tx1">
                    <a:tint val="75000"/>
                  </a:schemeClr>
                </a:solidFill>
              </a:defRPr>
            </a:lvl7pPr>
            <a:lvl8pPr marL="2954289" indent="0" algn="ctr">
              <a:buNone/>
              <a:defRPr>
                <a:solidFill>
                  <a:schemeClr val="tx1">
                    <a:tint val="75000"/>
                  </a:schemeClr>
                </a:solidFill>
              </a:defRPr>
            </a:lvl8pPr>
            <a:lvl9pPr marL="3376331" indent="0" algn="ctr">
              <a:buNone/>
              <a:defRPr>
                <a:solidFill>
                  <a:schemeClr val="tx1">
                    <a:tint val="75000"/>
                  </a:schemeClr>
                </a:solidFill>
              </a:defRPr>
            </a:lvl9pPr>
          </a:lstStyle>
          <a:p>
            <a:r>
              <a:rPr lang="en-US"/>
              <a:t>Click to edit Master subtitle style</a:t>
            </a:r>
          </a:p>
        </p:txBody>
      </p:sp>
      <p:sp>
        <p:nvSpPr>
          <p:cNvPr id="6" name="Slide Number Placeholder 5">
            <a:extLst>
              <a:ext uri="{FF2B5EF4-FFF2-40B4-BE49-F238E27FC236}">
                <a16:creationId xmlns:a16="http://schemas.microsoft.com/office/drawing/2014/main" id="{E66588C1-9077-48FD-99DF-89535B58B221}"/>
              </a:ext>
            </a:extLst>
          </p:cNvPr>
          <p:cNvSpPr>
            <a:spLocks noGrp="1"/>
          </p:cNvSpPr>
          <p:nvPr>
            <p:ph type="sldNum" sz="quarter" idx="12"/>
          </p:nvPr>
        </p:nvSpPr>
        <p:spPr>
          <a:xfrm>
            <a:off x="3724846" y="6352243"/>
            <a:ext cx="21336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cs typeface="Arial" panose="020B0604020202020204" pitchFamily="34" charset="0"/>
              </a:defRPr>
            </a:lvl1pPr>
          </a:lstStyle>
          <a:p>
            <a:pPr defTabSz="914400" fontAlgn="auto">
              <a:spcBef>
                <a:spcPts val="0"/>
              </a:spcBef>
              <a:spcAft>
                <a:spcPts val="0"/>
              </a:spcAft>
              <a:defRPr/>
            </a:pPr>
            <a:fld id="{6E6B949B-FF25-4512-A6F3-1B8E765DDD27}" type="slidenum">
              <a:rPr lang="en-US" altLang="en-US" smtClean="0">
                <a:solidFill>
                  <a:prstClr val="black"/>
                </a:solidFill>
                <a:ea typeface="+mn-ea"/>
              </a:rPr>
              <a:pPr defTabSz="914400" fontAlgn="auto">
                <a:spcBef>
                  <a:spcPts val="0"/>
                </a:spcBef>
                <a:spcAft>
                  <a:spcPts val="0"/>
                </a:spcAft>
                <a:defRPr/>
              </a:pPr>
              <a:t>‹#›</a:t>
            </a:fld>
            <a:endParaRPr lang="en-US" altLang="en-US" dirty="0">
              <a:solidFill>
                <a:prstClr val="black"/>
              </a:solidFill>
              <a:ea typeface="+mn-ea"/>
            </a:endParaRPr>
          </a:p>
        </p:txBody>
      </p:sp>
    </p:spTree>
    <p:extLst>
      <p:ext uri="{BB962C8B-B14F-4D97-AF65-F5344CB8AC3E}">
        <p14:creationId xmlns:p14="http://schemas.microsoft.com/office/powerpoint/2010/main" val="8713230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66588C1-9077-48FD-99DF-89535B58B221}"/>
              </a:ext>
            </a:extLst>
          </p:cNvPr>
          <p:cNvSpPr>
            <a:spLocks noGrp="1"/>
          </p:cNvSpPr>
          <p:nvPr>
            <p:ph type="sldNum" sz="quarter" idx="12"/>
          </p:nvPr>
        </p:nvSpPr>
        <p:spPr>
          <a:xfrm>
            <a:off x="3724846" y="6352243"/>
            <a:ext cx="21336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cs typeface="Arial" panose="020B0604020202020204" pitchFamily="34" charset="0"/>
              </a:defRPr>
            </a:lvl1pPr>
          </a:lstStyle>
          <a:p>
            <a:pPr defTabSz="914400" fontAlgn="auto">
              <a:spcBef>
                <a:spcPts val="0"/>
              </a:spcBef>
              <a:spcAft>
                <a:spcPts val="0"/>
              </a:spcAft>
              <a:defRPr/>
            </a:pPr>
            <a:fld id="{6E6B949B-FF25-4512-A6F3-1B8E765DDD27}" type="slidenum">
              <a:rPr lang="en-US" altLang="en-US" smtClean="0">
                <a:solidFill>
                  <a:prstClr val="black"/>
                </a:solidFill>
              </a:rPr>
              <a:pPr defTabSz="914400" fontAlgn="auto">
                <a:spcBef>
                  <a:spcPts val="0"/>
                </a:spcBef>
                <a:spcAft>
                  <a:spcPts val="0"/>
                </a:spcAft>
                <a:defRPr/>
              </a:pPr>
              <a:t>‹#›</a:t>
            </a:fld>
            <a:endParaRPr lang="en-US" altLang="en-US" dirty="0">
              <a:solidFill>
                <a:prstClr val="black"/>
              </a:solidFill>
            </a:endParaRPr>
          </a:p>
        </p:txBody>
      </p:sp>
    </p:spTree>
    <p:extLst>
      <p:ext uri="{BB962C8B-B14F-4D97-AF65-F5344CB8AC3E}">
        <p14:creationId xmlns:p14="http://schemas.microsoft.com/office/powerpoint/2010/main" val="20460932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a:prstGeom prst="rect">
            <a:avLst/>
          </a:prstGeom>
        </p:spPr>
        <p:txBody>
          <a:bodyPr anchor="b"/>
          <a:lstStyle>
            <a:lvl1pPr algn="l">
              <a:defRPr sz="1846"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2" y="273056"/>
            <a:ext cx="5111751" cy="5853113"/>
          </a:xfrm>
          <a:prstGeom prst="rect">
            <a:avLst/>
          </a:prstGeom>
        </p:spPr>
        <p:txBody>
          <a:bodyPr/>
          <a:lstStyle>
            <a:lvl1pPr>
              <a:defRPr sz="2954">
                <a:latin typeface="Arial" panose="020B0604020202020204" pitchFamily="34" charset="0"/>
                <a:cs typeface="Arial" panose="020B0604020202020204" pitchFamily="34" charset="0"/>
              </a:defRPr>
            </a:lvl1pPr>
            <a:lvl2pPr>
              <a:defRPr sz="2585">
                <a:latin typeface="Arial" panose="020B0604020202020204" pitchFamily="34" charset="0"/>
                <a:cs typeface="Arial" panose="020B0604020202020204" pitchFamily="34" charset="0"/>
              </a:defRPr>
            </a:lvl2pPr>
            <a:lvl3pPr>
              <a:defRPr sz="2215">
                <a:latin typeface="Arial" panose="020B0604020202020204" pitchFamily="34" charset="0"/>
                <a:cs typeface="Arial" panose="020B0604020202020204" pitchFamily="34" charset="0"/>
              </a:defRPr>
            </a:lvl3pPr>
            <a:lvl4pPr>
              <a:defRPr sz="1846">
                <a:latin typeface="Arial" panose="020B0604020202020204" pitchFamily="34" charset="0"/>
                <a:cs typeface="Arial" panose="020B0604020202020204" pitchFamily="34" charset="0"/>
              </a:defRPr>
            </a:lvl4pPr>
            <a:lvl5pPr>
              <a:defRPr sz="1846">
                <a:latin typeface="Arial" panose="020B0604020202020204" pitchFamily="34" charset="0"/>
                <a:cs typeface="Arial" panose="020B0604020202020204" pitchFamily="34" charset="0"/>
              </a:defRPr>
            </a:lvl5pPr>
            <a:lvl6pPr>
              <a:defRPr sz="1846"/>
            </a:lvl6pPr>
            <a:lvl7pPr>
              <a:defRPr sz="1846"/>
            </a:lvl7pPr>
            <a:lvl8pPr>
              <a:defRPr sz="1846"/>
            </a:lvl8pPr>
            <a:lvl9pPr>
              <a:defRPr sz="184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a:prstGeom prst="rect">
            <a:avLst/>
          </a:prstGeom>
        </p:spPr>
        <p:txBody>
          <a:bodyPr/>
          <a:lstStyle>
            <a:lvl1pPr marL="0" indent="0">
              <a:buNone/>
              <a:defRPr sz="1292">
                <a:latin typeface="Arial" panose="020B0604020202020204" pitchFamily="34" charset="0"/>
                <a:cs typeface="Arial" panose="020B0604020202020204" pitchFamily="34" charset="0"/>
              </a:defRPr>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en-US"/>
              <a:t>Click to edit Master text styles</a:t>
            </a:r>
          </a:p>
        </p:txBody>
      </p:sp>
      <p:sp>
        <p:nvSpPr>
          <p:cNvPr id="8" name="Slide Number Placeholder 5">
            <a:extLst>
              <a:ext uri="{FF2B5EF4-FFF2-40B4-BE49-F238E27FC236}">
                <a16:creationId xmlns:a16="http://schemas.microsoft.com/office/drawing/2014/main" id="{E66588C1-9077-48FD-99DF-89535B58B221}"/>
              </a:ext>
            </a:extLst>
          </p:cNvPr>
          <p:cNvSpPr>
            <a:spLocks noGrp="1"/>
          </p:cNvSpPr>
          <p:nvPr>
            <p:ph type="sldNum" sz="quarter" idx="12"/>
          </p:nvPr>
        </p:nvSpPr>
        <p:spPr>
          <a:xfrm>
            <a:off x="3724846" y="6352243"/>
            <a:ext cx="21336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cs typeface="Arial" panose="020B0604020202020204" pitchFamily="34" charset="0"/>
              </a:defRPr>
            </a:lvl1pPr>
          </a:lstStyle>
          <a:p>
            <a:pPr defTabSz="914400" fontAlgn="auto">
              <a:spcBef>
                <a:spcPts val="0"/>
              </a:spcBef>
              <a:spcAft>
                <a:spcPts val="0"/>
              </a:spcAft>
              <a:defRPr/>
            </a:pPr>
            <a:fld id="{6E6B949B-FF25-4512-A6F3-1B8E765DDD27}" type="slidenum">
              <a:rPr lang="en-US" altLang="en-US" smtClean="0">
                <a:solidFill>
                  <a:prstClr val="black"/>
                </a:solidFill>
              </a:rPr>
              <a:pPr defTabSz="914400" fontAlgn="auto">
                <a:spcBef>
                  <a:spcPts val="0"/>
                </a:spcBef>
                <a:spcAft>
                  <a:spcPts val="0"/>
                </a:spcAft>
                <a:defRPr/>
              </a:pPr>
              <a:t>‹#›</a:t>
            </a:fld>
            <a:endParaRPr lang="en-US" altLang="en-US" dirty="0">
              <a:solidFill>
                <a:prstClr val="black"/>
              </a:solidFill>
            </a:endParaRPr>
          </a:p>
        </p:txBody>
      </p:sp>
    </p:spTree>
    <p:extLst>
      <p:ext uri="{BB962C8B-B14F-4D97-AF65-F5344CB8AC3E}">
        <p14:creationId xmlns:p14="http://schemas.microsoft.com/office/powerpoint/2010/main" val="15163408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1846" b="1">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2954">
                <a:latin typeface="Arial" panose="020B0604020202020204" pitchFamily="34" charset="0"/>
                <a:cs typeface="Arial" panose="020B0604020202020204" pitchFamily="34" charset="0"/>
              </a:defRPr>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292">
                <a:latin typeface="Arial" panose="020B0604020202020204" pitchFamily="34" charset="0"/>
                <a:cs typeface="Arial" panose="020B0604020202020204" pitchFamily="34" charset="0"/>
              </a:defRPr>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en-US"/>
              <a:t>Click to edit Master text styles</a:t>
            </a:r>
          </a:p>
        </p:txBody>
      </p:sp>
      <p:sp>
        <p:nvSpPr>
          <p:cNvPr id="8" name="Slide Number Placeholder 5">
            <a:extLst>
              <a:ext uri="{FF2B5EF4-FFF2-40B4-BE49-F238E27FC236}">
                <a16:creationId xmlns:a16="http://schemas.microsoft.com/office/drawing/2014/main" id="{E66588C1-9077-48FD-99DF-89535B58B221}"/>
              </a:ext>
            </a:extLst>
          </p:cNvPr>
          <p:cNvSpPr>
            <a:spLocks noGrp="1"/>
          </p:cNvSpPr>
          <p:nvPr>
            <p:ph type="sldNum" sz="quarter" idx="12"/>
          </p:nvPr>
        </p:nvSpPr>
        <p:spPr>
          <a:xfrm>
            <a:off x="3724846" y="6352243"/>
            <a:ext cx="21336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cs typeface="Arial" panose="020B0604020202020204" pitchFamily="34" charset="0"/>
              </a:defRPr>
            </a:lvl1pPr>
          </a:lstStyle>
          <a:p>
            <a:pPr defTabSz="914400" fontAlgn="auto">
              <a:spcBef>
                <a:spcPts val="0"/>
              </a:spcBef>
              <a:spcAft>
                <a:spcPts val="0"/>
              </a:spcAft>
              <a:defRPr/>
            </a:pPr>
            <a:fld id="{6E6B949B-FF25-4512-A6F3-1B8E765DDD27}" type="slidenum">
              <a:rPr lang="en-US" altLang="en-US" smtClean="0">
                <a:solidFill>
                  <a:prstClr val="black"/>
                </a:solidFill>
              </a:rPr>
              <a:pPr defTabSz="914400" fontAlgn="auto">
                <a:spcBef>
                  <a:spcPts val="0"/>
                </a:spcBef>
                <a:spcAft>
                  <a:spcPts val="0"/>
                </a:spcAft>
                <a:defRPr/>
              </a:pPr>
              <a:t>‹#›</a:t>
            </a:fld>
            <a:endParaRPr lang="en-US" altLang="en-US" dirty="0">
              <a:solidFill>
                <a:prstClr val="black"/>
              </a:solidFill>
            </a:endParaRPr>
          </a:p>
        </p:txBody>
      </p:sp>
    </p:spTree>
    <p:extLst>
      <p:ext uri="{BB962C8B-B14F-4D97-AF65-F5344CB8AC3E}">
        <p14:creationId xmlns:p14="http://schemas.microsoft.com/office/powerpoint/2010/main" val="10917929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6"/>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964354-F11D-445C-B1E7-EA27CEAC0B89}"/>
              </a:ext>
            </a:extLst>
          </p:cNvPr>
          <p:cNvSpPr>
            <a:spLocks noGrp="1"/>
          </p:cNvSpPr>
          <p:nvPr>
            <p:ph type="dt" sz="half" idx="10"/>
          </p:nvPr>
        </p:nvSpPr>
        <p:spPr>
          <a:xfrm>
            <a:off x="457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662">
                <a:latin typeface="Calibri" pitchFamily="34" charset="0"/>
              </a:defRPr>
            </a:lvl1pPr>
          </a:lstStyle>
          <a:p>
            <a:pPr defTabSz="914400" fontAlgn="auto">
              <a:spcBef>
                <a:spcPts val="0"/>
              </a:spcBef>
              <a:spcAft>
                <a:spcPts val="0"/>
              </a:spcAft>
              <a:defRPr/>
            </a:pPr>
            <a:endParaRPr lang="en-US" dirty="0">
              <a:solidFill>
                <a:prstClr val="black"/>
              </a:solidFill>
            </a:endParaRPr>
          </a:p>
        </p:txBody>
      </p:sp>
      <p:sp>
        <p:nvSpPr>
          <p:cNvPr id="5" name="Footer Placeholder 4">
            <a:extLst>
              <a:ext uri="{FF2B5EF4-FFF2-40B4-BE49-F238E27FC236}">
                <a16:creationId xmlns:a16="http://schemas.microsoft.com/office/drawing/2014/main" id="{A1F0AEE7-28D7-457D-BC0F-102C13AA6355}"/>
              </a:ext>
            </a:extLst>
          </p:cNvPr>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sz="1662">
                <a:latin typeface="+mn-lt"/>
                <a:ea typeface="+mn-ea"/>
                <a:cs typeface="+mn-cs"/>
              </a:defRPr>
            </a:lvl1pPr>
          </a:lstStyle>
          <a:p>
            <a:pPr defTabSz="914400">
              <a:defRPr/>
            </a:pPr>
            <a:endParaRPr lang="en-US" dirty="0">
              <a:solidFill>
                <a:prstClr val="black"/>
              </a:solidFill>
            </a:endParaRPr>
          </a:p>
        </p:txBody>
      </p:sp>
      <p:sp>
        <p:nvSpPr>
          <p:cNvPr id="6" name="Slide Number Placeholder 5">
            <a:extLst>
              <a:ext uri="{FF2B5EF4-FFF2-40B4-BE49-F238E27FC236}">
                <a16:creationId xmlns:a16="http://schemas.microsoft.com/office/drawing/2014/main" id="{E144C0C3-9EA2-4D8A-BA66-AD55BA64F458}"/>
              </a:ext>
            </a:extLst>
          </p:cNvPr>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662">
                <a:latin typeface="Calibri" panose="020F0502020204030204" pitchFamily="34" charset="0"/>
              </a:defRPr>
            </a:lvl1pPr>
          </a:lstStyle>
          <a:p>
            <a:pPr defTabSz="914400" fontAlgn="auto">
              <a:spcBef>
                <a:spcPts val="0"/>
              </a:spcBef>
              <a:spcAft>
                <a:spcPts val="0"/>
              </a:spcAft>
              <a:defRPr/>
            </a:pPr>
            <a:fld id="{540752D1-C2C8-4EC9-B572-BE6D944B3108}" type="slidenum">
              <a:rPr lang="en-US" altLang="en-US">
                <a:solidFill>
                  <a:prstClr val="black"/>
                </a:solidFill>
              </a:rPr>
              <a:pPr defTabSz="914400" fontAlgn="auto">
                <a:spcBef>
                  <a:spcPts val="0"/>
                </a:spcBef>
                <a:spcAft>
                  <a:spcPts val="0"/>
                </a:spcAft>
                <a:defRPr/>
              </a:pPr>
              <a:t>‹#›</a:t>
            </a:fld>
            <a:endParaRPr lang="en-US" altLang="en-US" dirty="0">
              <a:solidFill>
                <a:prstClr val="black"/>
              </a:solidFill>
            </a:endParaRPr>
          </a:p>
        </p:txBody>
      </p:sp>
    </p:spTree>
    <p:extLst>
      <p:ext uri="{BB962C8B-B14F-4D97-AF65-F5344CB8AC3E}">
        <p14:creationId xmlns:p14="http://schemas.microsoft.com/office/powerpoint/2010/main" val="35266787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A7AE78-081B-48E6-A2BA-C95E8451C002}"/>
              </a:ext>
            </a:extLst>
          </p:cNvPr>
          <p:cNvSpPr>
            <a:spLocks noGrp="1"/>
          </p:cNvSpPr>
          <p:nvPr>
            <p:ph type="dt" sz="half" idx="10"/>
          </p:nvPr>
        </p:nvSpPr>
        <p:spPr>
          <a:xfrm>
            <a:off x="457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662">
                <a:latin typeface="Calibri" pitchFamily="34" charset="0"/>
              </a:defRPr>
            </a:lvl1pPr>
          </a:lstStyle>
          <a:p>
            <a:pPr defTabSz="914400" fontAlgn="auto">
              <a:spcBef>
                <a:spcPts val="0"/>
              </a:spcBef>
              <a:spcAft>
                <a:spcPts val="0"/>
              </a:spcAft>
              <a:defRPr/>
            </a:pPr>
            <a:endParaRPr lang="en-US" dirty="0">
              <a:solidFill>
                <a:prstClr val="black"/>
              </a:solidFill>
            </a:endParaRPr>
          </a:p>
        </p:txBody>
      </p:sp>
      <p:sp>
        <p:nvSpPr>
          <p:cNvPr id="5" name="Footer Placeholder 4">
            <a:extLst>
              <a:ext uri="{FF2B5EF4-FFF2-40B4-BE49-F238E27FC236}">
                <a16:creationId xmlns:a16="http://schemas.microsoft.com/office/drawing/2014/main" id="{F5544B05-DBAF-413D-B5E7-1F6FDBD0C68B}"/>
              </a:ext>
            </a:extLst>
          </p:cNvPr>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sz="1662">
                <a:latin typeface="+mn-lt"/>
                <a:ea typeface="+mn-ea"/>
                <a:cs typeface="+mn-cs"/>
              </a:defRPr>
            </a:lvl1pPr>
          </a:lstStyle>
          <a:p>
            <a:pPr defTabSz="914400">
              <a:defRPr/>
            </a:pPr>
            <a:endParaRPr lang="en-US" dirty="0">
              <a:solidFill>
                <a:prstClr val="black"/>
              </a:solidFill>
            </a:endParaRPr>
          </a:p>
        </p:txBody>
      </p:sp>
      <p:sp>
        <p:nvSpPr>
          <p:cNvPr id="6" name="Slide Number Placeholder 5">
            <a:extLst>
              <a:ext uri="{FF2B5EF4-FFF2-40B4-BE49-F238E27FC236}">
                <a16:creationId xmlns:a16="http://schemas.microsoft.com/office/drawing/2014/main" id="{CF9F5C7A-91A6-4B46-8EF4-506397056E61}"/>
              </a:ext>
            </a:extLst>
          </p:cNvPr>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662">
                <a:latin typeface="Calibri" panose="020F0502020204030204" pitchFamily="34" charset="0"/>
              </a:defRPr>
            </a:lvl1pPr>
          </a:lstStyle>
          <a:p>
            <a:pPr defTabSz="914400" fontAlgn="auto">
              <a:spcBef>
                <a:spcPts val="0"/>
              </a:spcBef>
              <a:spcAft>
                <a:spcPts val="0"/>
              </a:spcAft>
              <a:defRPr/>
            </a:pPr>
            <a:fld id="{400B1B1E-0A5D-497D-9106-DBC4A1E623CC}" type="slidenum">
              <a:rPr lang="en-US" altLang="en-US">
                <a:solidFill>
                  <a:prstClr val="black"/>
                </a:solidFill>
              </a:rPr>
              <a:pPr defTabSz="914400" fontAlgn="auto">
                <a:spcBef>
                  <a:spcPts val="0"/>
                </a:spcBef>
                <a:spcAft>
                  <a:spcPts val="0"/>
                </a:spcAft>
                <a:defRPr/>
              </a:pPr>
              <a:t>‹#›</a:t>
            </a:fld>
            <a:endParaRPr lang="en-US" altLang="en-US" dirty="0">
              <a:solidFill>
                <a:prstClr val="black"/>
              </a:solidFill>
            </a:endParaRPr>
          </a:p>
        </p:txBody>
      </p:sp>
    </p:spTree>
    <p:extLst>
      <p:ext uri="{BB962C8B-B14F-4D97-AF65-F5344CB8AC3E}">
        <p14:creationId xmlns:p14="http://schemas.microsoft.com/office/powerpoint/2010/main" val="4186354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457200" y="1600206"/>
            <a:ext cx="8229600" cy="4525963"/>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66588C1-9077-48FD-99DF-89535B58B221}"/>
              </a:ext>
            </a:extLst>
          </p:cNvPr>
          <p:cNvSpPr>
            <a:spLocks noGrp="1"/>
          </p:cNvSpPr>
          <p:nvPr>
            <p:ph type="sldNum" sz="quarter" idx="12"/>
          </p:nvPr>
        </p:nvSpPr>
        <p:spPr>
          <a:xfrm>
            <a:off x="3724846" y="6352243"/>
            <a:ext cx="21336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cs typeface="Arial" panose="020B0604020202020204" pitchFamily="34" charset="0"/>
              </a:defRPr>
            </a:lvl1pPr>
          </a:lstStyle>
          <a:p>
            <a:pPr defTabSz="914400" fontAlgn="auto">
              <a:spcBef>
                <a:spcPts val="0"/>
              </a:spcBef>
              <a:spcAft>
                <a:spcPts val="0"/>
              </a:spcAft>
              <a:defRPr/>
            </a:pPr>
            <a:fld id="{6E6B949B-FF25-4512-A6F3-1B8E765DDD27}" type="slidenum">
              <a:rPr lang="en-US" altLang="en-US" smtClean="0">
                <a:solidFill>
                  <a:prstClr val="black"/>
                </a:solidFill>
                <a:ea typeface="+mn-ea"/>
              </a:rPr>
              <a:pPr defTabSz="914400" fontAlgn="auto">
                <a:spcBef>
                  <a:spcPts val="0"/>
                </a:spcBef>
                <a:spcAft>
                  <a:spcPts val="0"/>
                </a:spcAft>
                <a:defRPr/>
              </a:pPr>
              <a:t>‹#›</a:t>
            </a:fld>
            <a:endParaRPr lang="en-US" altLang="en-US" dirty="0">
              <a:solidFill>
                <a:prstClr val="black"/>
              </a:solidFill>
              <a:ea typeface="+mn-ea"/>
            </a:endParaRPr>
          </a:p>
        </p:txBody>
      </p:sp>
    </p:spTree>
    <p:extLst>
      <p:ext uri="{BB962C8B-B14F-4D97-AF65-F5344CB8AC3E}">
        <p14:creationId xmlns:p14="http://schemas.microsoft.com/office/powerpoint/2010/main" val="41878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a:prstGeom prst="rect">
            <a:avLst/>
          </a:prstGeom>
        </p:spPr>
        <p:txBody>
          <a:bodyPr anchor="t"/>
          <a:lstStyle>
            <a:lvl1pPr algn="l">
              <a:defRPr sz="3692" b="1"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9"/>
            <a:ext cx="7772400" cy="1500187"/>
          </a:xfrm>
          <a:prstGeom prst="rect">
            <a:avLst/>
          </a:prstGeom>
        </p:spPr>
        <p:txBody>
          <a:bodyPr anchor="b"/>
          <a:lstStyle>
            <a:lvl1pPr marL="0" indent="0">
              <a:buNone/>
              <a:defRPr sz="1846">
                <a:solidFill>
                  <a:schemeClr val="tx1">
                    <a:tint val="75000"/>
                  </a:schemeClr>
                </a:solidFill>
                <a:latin typeface="Arial" panose="020B0604020202020204" pitchFamily="34" charset="0"/>
                <a:cs typeface="Arial" panose="020B0604020202020204" pitchFamily="34" charset="0"/>
              </a:defRPr>
            </a:lvl1pPr>
            <a:lvl2pPr marL="422041" indent="0">
              <a:buNone/>
              <a:defRPr sz="1662">
                <a:solidFill>
                  <a:schemeClr val="tx1">
                    <a:tint val="75000"/>
                  </a:schemeClr>
                </a:solidFill>
              </a:defRPr>
            </a:lvl2pPr>
            <a:lvl3pPr marL="844083" indent="0">
              <a:buNone/>
              <a:defRPr sz="1477">
                <a:solidFill>
                  <a:schemeClr val="tx1">
                    <a:tint val="75000"/>
                  </a:schemeClr>
                </a:solidFill>
              </a:defRPr>
            </a:lvl3pPr>
            <a:lvl4pPr marL="1266124" indent="0">
              <a:buNone/>
              <a:defRPr sz="1292">
                <a:solidFill>
                  <a:schemeClr val="tx1">
                    <a:tint val="75000"/>
                  </a:schemeClr>
                </a:solidFill>
              </a:defRPr>
            </a:lvl4pPr>
            <a:lvl5pPr marL="1688165" indent="0">
              <a:buNone/>
              <a:defRPr sz="1292">
                <a:solidFill>
                  <a:schemeClr val="tx1">
                    <a:tint val="75000"/>
                  </a:schemeClr>
                </a:solidFill>
              </a:defRPr>
            </a:lvl5pPr>
            <a:lvl6pPr marL="2110207" indent="0">
              <a:buNone/>
              <a:defRPr sz="1292">
                <a:solidFill>
                  <a:schemeClr val="tx1">
                    <a:tint val="75000"/>
                  </a:schemeClr>
                </a:solidFill>
              </a:defRPr>
            </a:lvl6pPr>
            <a:lvl7pPr marL="2532248" indent="0">
              <a:buNone/>
              <a:defRPr sz="1292">
                <a:solidFill>
                  <a:schemeClr val="tx1">
                    <a:tint val="75000"/>
                  </a:schemeClr>
                </a:solidFill>
              </a:defRPr>
            </a:lvl7pPr>
            <a:lvl8pPr marL="2954289" indent="0">
              <a:buNone/>
              <a:defRPr sz="1292">
                <a:solidFill>
                  <a:schemeClr val="tx1">
                    <a:tint val="75000"/>
                  </a:schemeClr>
                </a:solidFill>
              </a:defRPr>
            </a:lvl8pPr>
            <a:lvl9pPr marL="3376331" indent="0">
              <a:buNone/>
              <a:defRPr sz="1292">
                <a:solidFill>
                  <a:schemeClr val="tx1">
                    <a:tint val="75000"/>
                  </a:schemeClr>
                </a:solidFill>
              </a:defRPr>
            </a:lvl9pPr>
          </a:lstStyle>
          <a:p>
            <a:pPr lvl="0"/>
            <a:r>
              <a:rPr lang="en-US"/>
              <a:t>Click to edit Master text styles</a:t>
            </a:r>
          </a:p>
        </p:txBody>
      </p:sp>
      <p:sp>
        <p:nvSpPr>
          <p:cNvPr id="7" name="Slide Number Placeholder 5">
            <a:extLst>
              <a:ext uri="{FF2B5EF4-FFF2-40B4-BE49-F238E27FC236}">
                <a16:creationId xmlns:a16="http://schemas.microsoft.com/office/drawing/2014/main" id="{E66588C1-9077-48FD-99DF-89535B58B221}"/>
              </a:ext>
            </a:extLst>
          </p:cNvPr>
          <p:cNvSpPr>
            <a:spLocks noGrp="1"/>
          </p:cNvSpPr>
          <p:nvPr>
            <p:ph type="sldNum" sz="quarter" idx="12"/>
          </p:nvPr>
        </p:nvSpPr>
        <p:spPr>
          <a:xfrm>
            <a:off x="3724846" y="6352243"/>
            <a:ext cx="21336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cs typeface="Arial" panose="020B0604020202020204" pitchFamily="34" charset="0"/>
              </a:defRPr>
            </a:lvl1pPr>
          </a:lstStyle>
          <a:p>
            <a:pPr defTabSz="914400" fontAlgn="auto">
              <a:spcBef>
                <a:spcPts val="0"/>
              </a:spcBef>
              <a:spcAft>
                <a:spcPts val="0"/>
              </a:spcAft>
              <a:defRPr/>
            </a:pPr>
            <a:fld id="{6E6B949B-FF25-4512-A6F3-1B8E765DDD27}" type="slidenum">
              <a:rPr lang="en-US" altLang="en-US" smtClean="0">
                <a:solidFill>
                  <a:prstClr val="black"/>
                </a:solidFill>
                <a:ea typeface="+mn-ea"/>
              </a:rPr>
              <a:pPr defTabSz="914400" fontAlgn="auto">
                <a:spcBef>
                  <a:spcPts val="0"/>
                </a:spcBef>
                <a:spcAft>
                  <a:spcPts val="0"/>
                </a:spcAft>
                <a:defRPr/>
              </a:pPr>
              <a:t>‹#›</a:t>
            </a:fld>
            <a:endParaRPr lang="en-US" altLang="en-US" dirty="0">
              <a:solidFill>
                <a:prstClr val="black"/>
              </a:solidFill>
              <a:ea typeface="+mn-ea"/>
            </a:endParaRPr>
          </a:p>
        </p:txBody>
      </p:sp>
    </p:spTree>
    <p:extLst>
      <p:ext uri="{BB962C8B-B14F-4D97-AF65-F5344CB8AC3E}">
        <p14:creationId xmlns:p14="http://schemas.microsoft.com/office/powerpoint/2010/main" val="2889511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6"/>
            <a:ext cx="4038600" cy="4525963"/>
          </a:xfrm>
          <a:prstGeom prst="rect">
            <a:avLst/>
          </a:prstGeom>
        </p:spPr>
        <p:txBody>
          <a:bodyPr/>
          <a:lstStyle>
            <a:lvl1pPr>
              <a:defRPr sz="2585">
                <a:latin typeface="Arial" panose="020B0604020202020204" pitchFamily="34" charset="0"/>
                <a:cs typeface="Arial" panose="020B0604020202020204" pitchFamily="34" charset="0"/>
              </a:defRPr>
            </a:lvl1pPr>
            <a:lvl2pPr>
              <a:defRPr sz="2215">
                <a:latin typeface="Arial" panose="020B0604020202020204" pitchFamily="34" charset="0"/>
                <a:cs typeface="Arial" panose="020B0604020202020204" pitchFamily="34" charset="0"/>
              </a:defRPr>
            </a:lvl2pPr>
            <a:lvl3pPr>
              <a:defRPr sz="1846">
                <a:latin typeface="Arial" panose="020B0604020202020204" pitchFamily="34" charset="0"/>
                <a:cs typeface="Arial" panose="020B0604020202020204" pitchFamily="34" charset="0"/>
              </a:defRPr>
            </a:lvl3pPr>
            <a:lvl4pPr>
              <a:defRPr sz="1662">
                <a:latin typeface="Arial" panose="020B0604020202020204" pitchFamily="34" charset="0"/>
                <a:cs typeface="Arial" panose="020B0604020202020204" pitchFamily="34" charset="0"/>
              </a:defRPr>
            </a:lvl4pPr>
            <a:lvl5pPr>
              <a:defRPr sz="1662">
                <a:latin typeface="Arial" panose="020B0604020202020204" pitchFamily="34" charset="0"/>
                <a:cs typeface="Arial" panose="020B0604020202020204" pitchFamily="34" charset="0"/>
              </a:defRPr>
            </a:lvl5pPr>
            <a:lvl6pPr>
              <a:defRPr sz="1662"/>
            </a:lvl6pPr>
            <a:lvl7pPr>
              <a:defRPr sz="1662"/>
            </a:lvl7pPr>
            <a:lvl8pPr>
              <a:defRPr sz="1662"/>
            </a:lvl8pPr>
            <a:lvl9pPr>
              <a:defRPr sz="16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a:prstGeom prst="rect">
            <a:avLst/>
          </a:prstGeom>
        </p:spPr>
        <p:txBody>
          <a:bodyPr/>
          <a:lstStyle>
            <a:lvl1pPr>
              <a:defRPr sz="2585">
                <a:latin typeface="Arial" panose="020B0604020202020204" pitchFamily="34" charset="0"/>
                <a:cs typeface="Arial" panose="020B0604020202020204" pitchFamily="34" charset="0"/>
              </a:defRPr>
            </a:lvl1pPr>
            <a:lvl2pPr>
              <a:defRPr sz="2215">
                <a:latin typeface="Arial" panose="020B0604020202020204" pitchFamily="34" charset="0"/>
                <a:cs typeface="Arial" panose="020B0604020202020204" pitchFamily="34" charset="0"/>
              </a:defRPr>
            </a:lvl2pPr>
            <a:lvl3pPr>
              <a:defRPr sz="1846">
                <a:latin typeface="Arial" panose="020B0604020202020204" pitchFamily="34" charset="0"/>
                <a:cs typeface="Arial" panose="020B0604020202020204" pitchFamily="34" charset="0"/>
              </a:defRPr>
            </a:lvl3pPr>
            <a:lvl4pPr>
              <a:defRPr sz="1662">
                <a:latin typeface="Arial" panose="020B0604020202020204" pitchFamily="34" charset="0"/>
                <a:cs typeface="Arial" panose="020B0604020202020204" pitchFamily="34" charset="0"/>
              </a:defRPr>
            </a:lvl4pPr>
            <a:lvl5pPr>
              <a:defRPr sz="1662">
                <a:latin typeface="Arial" panose="020B0604020202020204" pitchFamily="34" charset="0"/>
                <a:cs typeface="Arial" panose="020B0604020202020204" pitchFamily="34" charset="0"/>
              </a:defRPr>
            </a:lvl5pPr>
            <a:lvl6pPr>
              <a:defRPr sz="1662"/>
            </a:lvl6pPr>
            <a:lvl7pPr>
              <a:defRPr sz="1662"/>
            </a:lvl7pPr>
            <a:lvl8pPr>
              <a:defRPr sz="1662"/>
            </a:lvl8pPr>
            <a:lvl9pPr>
              <a:defRPr sz="16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E66588C1-9077-48FD-99DF-89535B58B221}"/>
              </a:ext>
            </a:extLst>
          </p:cNvPr>
          <p:cNvSpPr>
            <a:spLocks noGrp="1"/>
          </p:cNvSpPr>
          <p:nvPr>
            <p:ph type="sldNum" sz="quarter" idx="12"/>
          </p:nvPr>
        </p:nvSpPr>
        <p:spPr>
          <a:xfrm>
            <a:off x="3724846" y="6352243"/>
            <a:ext cx="21336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cs typeface="Arial" panose="020B0604020202020204" pitchFamily="34" charset="0"/>
              </a:defRPr>
            </a:lvl1pPr>
          </a:lstStyle>
          <a:p>
            <a:pPr defTabSz="914400" fontAlgn="auto">
              <a:spcBef>
                <a:spcPts val="0"/>
              </a:spcBef>
              <a:spcAft>
                <a:spcPts val="0"/>
              </a:spcAft>
              <a:defRPr/>
            </a:pPr>
            <a:fld id="{6E6B949B-FF25-4512-A6F3-1B8E765DDD27}" type="slidenum">
              <a:rPr lang="en-US" altLang="en-US" smtClean="0">
                <a:solidFill>
                  <a:prstClr val="black"/>
                </a:solidFill>
                <a:ea typeface="+mn-ea"/>
              </a:rPr>
              <a:pPr defTabSz="914400" fontAlgn="auto">
                <a:spcBef>
                  <a:spcPts val="0"/>
                </a:spcBef>
                <a:spcAft>
                  <a:spcPts val="0"/>
                </a:spcAft>
                <a:defRPr/>
              </a:pPr>
              <a:t>‹#›</a:t>
            </a:fld>
            <a:endParaRPr lang="en-US" altLang="en-US" dirty="0">
              <a:solidFill>
                <a:prstClr val="black"/>
              </a:solidFill>
              <a:ea typeface="+mn-ea"/>
            </a:endParaRPr>
          </a:p>
        </p:txBody>
      </p:sp>
    </p:spTree>
    <p:extLst>
      <p:ext uri="{BB962C8B-B14F-4D97-AF65-F5344CB8AC3E}">
        <p14:creationId xmlns:p14="http://schemas.microsoft.com/office/powerpoint/2010/main" val="2738647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a:prstGeom prst="rect">
            <a:avLst/>
          </a:prstGeom>
        </p:spPr>
        <p:txBody>
          <a:bodyPr anchor="b"/>
          <a:lstStyle>
            <a:lvl1pPr marL="0" indent="0">
              <a:buNone/>
              <a:defRPr sz="2000" b="1">
                <a:latin typeface="Arial" panose="020B0604020202020204" pitchFamily="34" charset="0"/>
                <a:cs typeface="Arial" panose="020B0604020202020204" pitchFamily="34" charset="0"/>
              </a:defRPr>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a:lstStyle>
            <a:lvl1pPr>
              <a:defRPr sz="2215">
                <a:latin typeface="Arial" panose="020B0604020202020204" pitchFamily="34" charset="0"/>
                <a:cs typeface="Arial" panose="020B0604020202020204" pitchFamily="34" charset="0"/>
              </a:defRPr>
            </a:lvl1pPr>
            <a:lvl2pPr>
              <a:defRPr sz="1846">
                <a:latin typeface="Arial" panose="020B0604020202020204" pitchFamily="34" charset="0"/>
                <a:cs typeface="Arial" panose="020B0604020202020204" pitchFamily="34" charset="0"/>
              </a:defRPr>
            </a:lvl2pPr>
            <a:lvl3pPr>
              <a:defRPr sz="1662">
                <a:latin typeface="Arial" panose="020B0604020202020204" pitchFamily="34" charset="0"/>
                <a:cs typeface="Arial" panose="020B0604020202020204" pitchFamily="34" charset="0"/>
              </a:defRPr>
            </a:lvl3pPr>
            <a:lvl4pPr>
              <a:defRPr sz="1477">
                <a:latin typeface="Arial" panose="020B0604020202020204" pitchFamily="34" charset="0"/>
                <a:cs typeface="Arial" panose="020B0604020202020204" pitchFamily="34" charset="0"/>
              </a:defRPr>
            </a:lvl4pPr>
            <a:lvl5pPr>
              <a:defRPr sz="1477">
                <a:latin typeface="Arial" panose="020B0604020202020204" pitchFamily="34" charset="0"/>
                <a:cs typeface="Arial" panose="020B0604020202020204" pitchFamily="34" charset="0"/>
              </a:defRPr>
            </a:lvl5pPr>
            <a:lvl6pPr>
              <a:defRPr sz="1477"/>
            </a:lvl6pPr>
            <a:lvl7pPr>
              <a:defRPr sz="1477"/>
            </a:lvl7pPr>
            <a:lvl8pPr>
              <a:defRPr sz="1477"/>
            </a:lvl8pPr>
            <a:lvl9pPr>
              <a:defRPr sz="147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4" cy="639762"/>
          </a:xfrm>
          <a:prstGeom prst="rect">
            <a:avLst/>
          </a:prstGeom>
        </p:spPr>
        <p:txBody>
          <a:bodyPr anchor="b"/>
          <a:lstStyle>
            <a:lvl1pPr marL="0" indent="0">
              <a:buNone/>
              <a:defRPr sz="2000" b="1">
                <a:latin typeface="Arial" panose="020B0604020202020204" pitchFamily="34" charset="0"/>
                <a:cs typeface="Arial" panose="020B0604020202020204" pitchFamily="34" charset="0"/>
              </a:defRPr>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US"/>
              <a:t>Click to edit Master text styles</a:t>
            </a:r>
          </a:p>
        </p:txBody>
      </p:sp>
      <p:sp>
        <p:nvSpPr>
          <p:cNvPr id="6" name="Content Placeholder 5"/>
          <p:cNvSpPr>
            <a:spLocks noGrp="1"/>
          </p:cNvSpPr>
          <p:nvPr>
            <p:ph sz="quarter" idx="4"/>
          </p:nvPr>
        </p:nvSpPr>
        <p:spPr>
          <a:xfrm>
            <a:off x="4645027" y="2174875"/>
            <a:ext cx="4041774" cy="3951288"/>
          </a:xfrm>
          <a:prstGeom prst="rect">
            <a:avLst/>
          </a:prstGeom>
        </p:spPr>
        <p:txBody>
          <a:bodyPr/>
          <a:lstStyle>
            <a:lvl1pPr>
              <a:defRPr sz="2215">
                <a:latin typeface="Arial" panose="020B0604020202020204" pitchFamily="34" charset="0"/>
                <a:cs typeface="Arial" panose="020B0604020202020204" pitchFamily="34" charset="0"/>
              </a:defRPr>
            </a:lvl1pPr>
            <a:lvl2pPr>
              <a:defRPr sz="1846">
                <a:latin typeface="Arial" panose="020B0604020202020204" pitchFamily="34" charset="0"/>
                <a:cs typeface="Arial" panose="020B0604020202020204" pitchFamily="34" charset="0"/>
              </a:defRPr>
            </a:lvl2pPr>
            <a:lvl3pPr>
              <a:defRPr sz="1662">
                <a:latin typeface="Arial" panose="020B0604020202020204" pitchFamily="34" charset="0"/>
                <a:cs typeface="Arial" panose="020B0604020202020204" pitchFamily="34" charset="0"/>
              </a:defRPr>
            </a:lvl3pPr>
            <a:lvl4pPr>
              <a:defRPr sz="1477">
                <a:latin typeface="Arial" panose="020B0604020202020204" pitchFamily="34" charset="0"/>
                <a:cs typeface="Arial" panose="020B0604020202020204" pitchFamily="34" charset="0"/>
              </a:defRPr>
            </a:lvl4pPr>
            <a:lvl5pPr>
              <a:defRPr sz="1477">
                <a:latin typeface="Arial" panose="020B0604020202020204" pitchFamily="34" charset="0"/>
                <a:cs typeface="Arial" panose="020B0604020202020204" pitchFamily="34" charset="0"/>
              </a:defRPr>
            </a:lvl5pPr>
            <a:lvl6pPr>
              <a:defRPr sz="1477"/>
            </a:lvl6pPr>
            <a:lvl7pPr>
              <a:defRPr sz="1477"/>
            </a:lvl7pPr>
            <a:lvl8pPr>
              <a:defRPr sz="1477"/>
            </a:lvl8pPr>
            <a:lvl9pPr>
              <a:defRPr sz="147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E66588C1-9077-48FD-99DF-89535B58B221}"/>
              </a:ext>
            </a:extLst>
          </p:cNvPr>
          <p:cNvSpPr>
            <a:spLocks noGrp="1"/>
          </p:cNvSpPr>
          <p:nvPr>
            <p:ph type="sldNum" sz="quarter" idx="12"/>
          </p:nvPr>
        </p:nvSpPr>
        <p:spPr>
          <a:xfrm>
            <a:off x="3724846" y="6352243"/>
            <a:ext cx="21336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cs typeface="Arial" panose="020B0604020202020204" pitchFamily="34" charset="0"/>
              </a:defRPr>
            </a:lvl1pPr>
          </a:lstStyle>
          <a:p>
            <a:pPr defTabSz="914400" fontAlgn="auto">
              <a:spcBef>
                <a:spcPts val="0"/>
              </a:spcBef>
              <a:spcAft>
                <a:spcPts val="0"/>
              </a:spcAft>
              <a:defRPr/>
            </a:pPr>
            <a:fld id="{6E6B949B-FF25-4512-A6F3-1B8E765DDD27}" type="slidenum">
              <a:rPr lang="en-US" altLang="en-US" smtClean="0">
                <a:solidFill>
                  <a:prstClr val="black"/>
                </a:solidFill>
                <a:ea typeface="+mn-ea"/>
              </a:rPr>
              <a:pPr defTabSz="914400" fontAlgn="auto">
                <a:spcBef>
                  <a:spcPts val="0"/>
                </a:spcBef>
                <a:spcAft>
                  <a:spcPts val="0"/>
                </a:spcAft>
                <a:defRPr/>
              </a:pPr>
              <a:t>‹#›</a:t>
            </a:fld>
            <a:endParaRPr lang="en-US" altLang="en-US" dirty="0">
              <a:solidFill>
                <a:prstClr val="black"/>
              </a:solidFill>
              <a:ea typeface="+mn-ea"/>
            </a:endParaRPr>
          </a:p>
        </p:txBody>
      </p:sp>
    </p:spTree>
    <p:extLst>
      <p:ext uri="{BB962C8B-B14F-4D97-AF65-F5344CB8AC3E}">
        <p14:creationId xmlns:p14="http://schemas.microsoft.com/office/powerpoint/2010/main" val="2102096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E66588C1-9077-48FD-99DF-89535B58B221}"/>
              </a:ext>
            </a:extLst>
          </p:cNvPr>
          <p:cNvSpPr>
            <a:spLocks noGrp="1"/>
          </p:cNvSpPr>
          <p:nvPr>
            <p:ph type="sldNum" sz="quarter" idx="12"/>
          </p:nvPr>
        </p:nvSpPr>
        <p:spPr>
          <a:xfrm>
            <a:off x="3724846" y="6352243"/>
            <a:ext cx="21336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cs typeface="Arial" panose="020B0604020202020204" pitchFamily="34" charset="0"/>
              </a:defRPr>
            </a:lvl1pPr>
          </a:lstStyle>
          <a:p>
            <a:pPr defTabSz="914400" fontAlgn="auto">
              <a:spcBef>
                <a:spcPts val="0"/>
              </a:spcBef>
              <a:spcAft>
                <a:spcPts val="0"/>
              </a:spcAft>
              <a:defRPr/>
            </a:pPr>
            <a:fld id="{6E6B949B-FF25-4512-A6F3-1B8E765DDD27}" type="slidenum">
              <a:rPr lang="en-US" altLang="en-US" smtClean="0">
                <a:solidFill>
                  <a:prstClr val="black"/>
                </a:solidFill>
                <a:ea typeface="+mn-ea"/>
              </a:rPr>
              <a:pPr defTabSz="914400" fontAlgn="auto">
                <a:spcBef>
                  <a:spcPts val="0"/>
                </a:spcBef>
                <a:spcAft>
                  <a:spcPts val="0"/>
                </a:spcAft>
                <a:defRPr/>
              </a:pPr>
              <a:t>‹#›</a:t>
            </a:fld>
            <a:endParaRPr lang="en-US" altLang="en-US" dirty="0">
              <a:solidFill>
                <a:prstClr val="black"/>
              </a:solidFill>
              <a:ea typeface="+mn-ea"/>
            </a:endParaRPr>
          </a:p>
        </p:txBody>
      </p:sp>
    </p:spTree>
    <p:extLst>
      <p:ext uri="{BB962C8B-B14F-4D97-AF65-F5344CB8AC3E}">
        <p14:creationId xmlns:p14="http://schemas.microsoft.com/office/powerpoint/2010/main" val="1338298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66588C1-9077-48FD-99DF-89535B58B221}"/>
              </a:ext>
            </a:extLst>
          </p:cNvPr>
          <p:cNvSpPr>
            <a:spLocks noGrp="1"/>
          </p:cNvSpPr>
          <p:nvPr>
            <p:ph type="sldNum" sz="quarter" idx="12"/>
          </p:nvPr>
        </p:nvSpPr>
        <p:spPr>
          <a:xfrm>
            <a:off x="3724846" y="6352243"/>
            <a:ext cx="21336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cs typeface="Arial" panose="020B0604020202020204" pitchFamily="34" charset="0"/>
              </a:defRPr>
            </a:lvl1pPr>
          </a:lstStyle>
          <a:p>
            <a:pPr defTabSz="914400" fontAlgn="auto">
              <a:spcBef>
                <a:spcPts val="0"/>
              </a:spcBef>
              <a:spcAft>
                <a:spcPts val="0"/>
              </a:spcAft>
              <a:defRPr/>
            </a:pPr>
            <a:fld id="{6E6B949B-FF25-4512-A6F3-1B8E765DDD27}" type="slidenum">
              <a:rPr lang="en-US" altLang="en-US" smtClean="0">
                <a:solidFill>
                  <a:prstClr val="black"/>
                </a:solidFill>
                <a:ea typeface="+mn-ea"/>
              </a:rPr>
              <a:pPr defTabSz="914400" fontAlgn="auto">
                <a:spcBef>
                  <a:spcPts val="0"/>
                </a:spcBef>
                <a:spcAft>
                  <a:spcPts val="0"/>
                </a:spcAft>
                <a:defRPr/>
              </a:pPr>
              <a:t>‹#›</a:t>
            </a:fld>
            <a:endParaRPr lang="en-US" altLang="en-US" dirty="0">
              <a:solidFill>
                <a:prstClr val="black"/>
              </a:solidFill>
              <a:ea typeface="+mn-ea"/>
            </a:endParaRPr>
          </a:p>
        </p:txBody>
      </p:sp>
    </p:spTree>
    <p:extLst>
      <p:ext uri="{BB962C8B-B14F-4D97-AF65-F5344CB8AC3E}">
        <p14:creationId xmlns:p14="http://schemas.microsoft.com/office/powerpoint/2010/main" val="3771993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a:prstGeom prst="rect">
            <a:avLst/>
          </a:prstGeom>
        </p:spPr>
        <p:txBody>
          <a:bodyPr anchor="b"/>
          <a:lstStyle>
            <a:lvl1pPr algn="l">
              <a:defRPr sz="1846"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2" y="273056"/>
            <a:ext cx="5111751" cy="5853113"/>
          </a:xfrm>
          <a:prstGeom prst="rect">
            <a:avLst/>
          </a:prstGeom>
        </p:spPr>
        <p:txBody>
          <a:bodyPr/>
          <a:lstStyle>
            <a:lvl1pPr>
              <a:defRPr sz="2954">
                <a:latin typeface="Arial" panose="020B0604020202020204" pitchFamily="34" charset="0"/>
                <a:cs typeface="Arial" panose="020B0604020202020204" pitchFamily="34" charset="0"/>
              </a:defRPr>
            </a:lvl1pPr>
            <a:lvl2pPr>
              <a:defRPr sz="2585">
                <a:latin typeface="Arial" panose="020B0604020202020204" pitchFamily="34" charset="0"/>
                <a:cs typeface="Arial" panose="020B0604020202020204" pitchFamily="34" charset="0"/>
              </a:defRPr>
            </a:lvl2pPr>
            <a:lvl3pPr>
              <a:defRPr sz="2215">
                <a:latin typeface="Arial" panose="020B0604020202020204" pitchFamily="34" charset="0"/>
                <a:cs typeface="Arial" panose="020B0604020202020204" pitchFamily="34" charset="0"/>
              </a:defRPr>
            </a:lvl3pPr>
            <a:lvl4pPr>
              <a:defRPr sz="1846">
                <a:latin typeface="Arial" panose="020B0604020202020204" pitchFamily="34" charset="0"/>
                <a:cs typeface="Arial" panose="020B0604020202020204" pitchFamily="34" charset="0"/>
              </a:defRPr>
            </a:lvl4pPr>
            <a:lvl5pPr>
              <a:defRPr sz="1846">
                <a:latin typeface="Arial" panose="020B0604020202020204" pitchFamily="34" charset="0"/>
                <a:cs typeface="Arial" panose="020B0604020202020204" pitchFamily="34" charset="0"/>
              </a:defRPr>
            </a:lvl5pPr>
            <a:lvl6pPr>
              <a:defRPr sz="1846"/>
            </a:lvl6pPr>
            <a:lvl7pPr>
              <a:defRPr sz="1846"/>
            </a:lvl7pPr>
            <a:lvl8pPr>
              <a:defRPr sz="1846"/>
            </a:lvl8pPr>
            <a:lvl9pPr>
              <a:defRPr sz="184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a:prstGeom prst="rect">
            <a:avLst/>
          </a:prstGeom>
        </p:spPr>
        <p:txBody>
          <a:bodyPr/>
          <a:lstStyle>
            <a:lvl1pPr marL="0" indent="0">
              <a:buNone/>
              <a:defRPr sz="1292">
                <a:latin typeface="Arial" panose="020B0604020202020204" pitchFamily="34" charset="0"/>
                <a:cs typeface="Arial" panose="020B0604020202020204" pitchFamily="34" charset="0"/>
              </a:defRPr>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en-US"/>
              <a:t>Click to edit Master text styles</a:t>
            </a:r>
          </a:p>
        </p:txBody>
      </p:sp>
      <p:sp>
        <p:nvSpPr>
          <p:cNvPr id="8" name="Slide Number Placeholder 5">
            <a:extLst>
              <a:ext uri="{FF2B5EF4-FFF2-40B4-BE49-F238E27FC236}">
                <a16:creationId xmlns:a16="http://schemas.microsoft.com/office/drawing/2014/main" id="{E66588C1-9077-48FD-99DF-89535B58B221}"/>
              </a:ext>
            </a:extLst>
          </p:cNvPr>
          <p:cNvSpPr>
            <a:spLocks noGrp="1"/>
          </p:cNvSpPr>
          <p:nvPr>
            <p:ph type="sldNum" sz="quarter" idx="12"/>
          </p:nvPr>
        </p:nvSpPr>
        <p:spPr>
          <a:xfrm>
            <a:off x="3724846" y="6352243"/>
            <a:ext cx="21336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cs typeface="Arial" panose="020B0604020202020204" pitchFamily="34" charset="0"/>
              </a:defRPr>
            </a:lvl1pPr>
          </a:lstStyle>
          <a:p>
            <a:pPr defTabSz="914400" fontAlgn="auto">
              <a:spcBef>
                <a:spcPts val="0"/>
              </a:spcBef>
              <a:spcAft>
                <a:spcPts val="0"/>
              </a:spcAft>
              <a:defRPr/>
            </a:pPr>
            <a:fld id="{6E6B949B-FF25-4512-A6F3-1B8E765DDD27}" type="slidenum">
              <a:rPr lang="en-US" altLang="en-US" smtClean="0">
                <a:solidFill>
                  <a:prstClr val="black"/>
                </a:solidFill>
                <a:ea typeface="+mn-ea"/>
              </a:rPr>
              <a:pPr defTabSz="914400" fontAlgn="auto">
                <a:spcBef>
                  <a:spcPts val="0"/>
                </a:spcBef>
                <a:spcAft>
                  <a:spcPts val="0"/>
                </a:spcAft>
                <a:defRPr/>
              </a:pPr>
              <a:t>‹#›</a:t>
            </a:fld>
            <a:endParaRPr lang="en-US" altLang="en-US" dirty="0">
              <a:solidFill>
                <a:prstClr val="black"/>
              </a:solidFill>
              <a:ea typeface="+mn-ea"/>
            </a:endParaRPr>
          </a:p>
        </p:txBody>
      </p:sp>
    </p:spTree>
    <p:extLst>
      <p:ext uri="{BB962C8B-B14F-4D97-AF65-F5344CB8AC3E}">
        <p14:creationId xmlns:p14="http://schemas.microsoft.com/office/powerpoint/2010/main" val="2631134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C34AC8D4-0DC5-4C56-97A6-7CB3254E2D72}"/>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78636" r="-257"/>
          <a:stretch/>
        </p:blipFill>
        <p:spPr bwMode="auto">
          <a:xfrm>
            <a:off x="3447" y="6172200"/>
            <a:ext cx="916744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9993065"/>
      </p:ext>
    </p:extLst>
  </p:cSld>
  <p:clrMap bg1="lt1" tx1="dk1" bg2="lt2" tx2="dk2" accent1="accent1" accent2="accent2" accent3="accent3" accent4="accent4" accent5="accent5" accent6="accent6" hlink="hlink" folHlink="folHlink"/>
  <p:sldLayoutIdLst>
    <p:sldLayoutId id="2147484397" r:id="rId1"/>
    <p:sldLayoutId id="2147484361" r:id="rId2"/>
    <p:sldLayoutId id="2147484362" r:id="rId3"/>
    <p:sldLayoutId id="2147484363" r:id="rId4"/>
    <p:sldLayoutId id="2147484364" r:id="rId5"/>
    <p:sldLayoutId id="2147484365" r:id="rId6"/>
    <p:sldLayoutId id="2147484366" r:id="rId7"/>
    <p:sldLayoutId id="2147484367" r:id="rId8"/>
    <p:sldLayoutId id="2147484368" r:id="rId9"/>
    <p:sldLayoutId id="2147484369" r:id="rId10"/>
    <p:sldLayoutId id="2147484370" r:id="rId11"/>
    <p:sldLayoutId id="2147484371" r:id="rId12"/>
  </p:sldLayoutIdLst>
  <p:hf hdr="0" ftr="0" dt="0"/>
  <p:txStyles>
    <p:titleStyle>
      <a:lvl1pPr algn="ctr" defTabSz="422041" rtl="0" eaLnBrk="0" fontAlgn="base" hangingPunct="0">
        <a:spcBef>
          <a:spcPct val="0"/>
        </a:spcBef>
        <a:spcAft>
          <a:spcPct val="0"/>
        </a:spcAft>
        <a:defRPr sz="4062" kern="1200">
          <a:solidFill>
            <a:schemeClr val="tx1"/>
          </a:solidFill>
          <a:latin typeface="+mj-lt"/>
          <a:ea typeface="MS PGothic" pitchFamily="34" charset="-128"/>
          <a:cs typeface="MS PGothic" charset="0"/>
        </a:defRPr>
      </a:lvl1pPr>
      <a:lvl2pPr algn="ctr" defTabSz="422041" rtl="0" eaLnBrk="0" fontAlgn="base" hangingPunct="0">
        <a:spcBef>
          <a:spcPct val="0"/>
        </a:spcBef>
        <a:spcAft>
          <a:spcPct val="0"/>
        </a:spcAft>
        <a:defRPr sz="4062">
          <a:solidFill>
            <a:schemeClr val="tx1"/>
          </a:solidFill>
          <a:latin typeface="Calibri" pitchFamily="34" charset="0"/>
          <a:ea typeface="MS PGothic" pitchFamily="34" charset="-128"/>
          <a:cs typeface="MS PGothic" charset="0"/>
        </a:defRPr>
      </a:lvl2pPr>
      <a:lvl3pPr algn="ctr" defTabSz="422041" rtl="0" eaLnBrk="0" fontAlgn="base" hangingPunct="0">
        <a:spcBef>
          <a:spcPct val="0"/>
        </a:spcBef>
        <a:spcAft>
          <a:spcPct val="0"/>
        </a:spcAft>
        <a:defRPr sz="4062">
          <a:solidFill>
            <a:schemeClr val="tx1"/>
          </a:solidFill>
          <a:latin typeface="Calibri" pitchFamily="34" charset="0"/>
          <a:ea typeface="MS PGothic" pitchFamily="34" charset="-128"/>
          <a:cs typeface="MS PGothic" charset="0"/>
        </a:defRPr>
      </a:lvl3pPr>
      <a:lvl4pPr algn="ctr" defTabSz="422041" rtl="0" eaLnBrk="0" fontAlgn="base" hangingPunct="0">
        <a:spcBef>
          <a:spcPct val="0"/>
        </a:spcBef>
        <a:spcAft>
          <a:spcPct val="0"/>
        </a:spcAft>
        <a:defRPr sz="4062">
          <a:solidFill>
            <a:schemeClr val="tx1"/>
          </a:solidFill>
          <a:latin typeface="Calibri" pitchFamily="34" charset="0"/>
          <a:ea typeface="MS PGothic" pitchFamily="34" charset="-128"/>
          <a:cs typeface="MS PGothic" charset="0"/>
        </a:defRPr>
      </a:lvl4pPr>
      <a:lvl5pPr algn="ctr" defTabSz="422041" rtl="0" eaLnBrk="0" fontAlgn="base" hangingPunct="0">
        <a:spcBef>
          <a:spcPct val="0"/>
        </a:spcBef>
        <a:spcAft>
          <a:spcPct val="0"/>
        </a:spcAft>
        <a:defRPr sz="4062">
          <a:solidFill>
            <a:schemeClr val="tx1"/>
          </a:solidFill>
          <a:latin typeface="Calibri" pitchFamily="34" charset="0"/>
          <a:ea typeface="MS PGothic" pitchFamily="34" charset="-128"/>
          <a:cs typeface="MS PGothic" charset="0"/>
        </a:defRPr>
      </a:lvl5pPr>
      <a:lvl6pPr marL="422041" algn="ctr" defTabSz="422041" rtl="0" fontAlgn="base">
        <a:spcBef>
          <a:spcPct val="0"/>
        </a:spcBef>
        <a:spcAft>
          <a:spcPct val="0"/>
        </a:spcAft>
        <a:defRPr sz="4062">
          <a:solidFill>
            <a:schemeClr val="tx1"/>
          </a:solidFill>
          <a:latin typeface="Calibri" pitchFamily="34" charset="0"/>
        </a:defRPr>
      </a:lvl6pPr>
      <a:lvl7pPr marL="844083" algn="ctr" defTabSz="422041" rtl="0" fontAlgn="base">
        <a:spcBef>
          <a:spcPct val="0"/>
        </a:spcBef>
        <a:spcAft>
          <a:spcPct val="0"/>
        </a:spcAft>
        <a:defRPr sz="4062">
          <a:solidFill>
            <a:schemeClr val="tx1"/>
          </a:solidFill>
          <a:latin typeface="Calibri" pitchFamily="34" charset="0"/>
        </a:defRPr>
      </a:lvl7pPr>
      <a:lvl8pPr marL="1266124" algn="ctr" defTabSz="422041" rtl="0" fontAlgn="base">
        <a:spcBef>
          <a:spcPct val="0"/>
        </a:spcBef>
        <a:spcAft>
          <a:spcPct val="0"/>
        </a:spcAft>
        <a:defRPr sz="4062">
          <a:solidFill>
            <a:schemeClr val="tx1"/>
          </a:solidFill>
          <a:latin typeface="Calibri" pitchFamily="34" charset="0"/>
        </a:defRPr>
      </a:lvl8pPr>
      <a:lvl9pPr marL="1688165" algn="ctr" defTabSz="422041" rtl="0" fontAlgn="base">
        <a:spcBef>
          <a:spcPct val="0"/>
        </a:spcBef>
        <a:spcAft>
          <a:spcPct val="0"/>
        </a:spcAft>
        <a:defRPr sz="4062">
          <a:solidFill>
            <a:schemeClr val="tx1"/>
          </a:solidFill>
          <a:latin typeface="Calibri" pitchFamily="34" charset="0"/>
        </a:defRPr>
      </a:lvl9pPr>
    </p:titleStyle>
    <p:bodyStyle>
      <a:lvl1pPr marL="316531" indent="-316531" algn="l" defTabSz="422041" rtl="0" eaLnBrk="0" fontAlgn="base" hangingPunct="0">
        <a:spcBef>
          <a:spcPct val="20000"/>
        </a:spcBef>
        <a:spcAft>
          <a:spcPct val="0"/>
        </a:spcAft>
        <a:buFont typeface="Arial" panose="020B0604020202020204" pitchFamily="34" charset="0"/>
        <a:buChar char="•"/>
        <a:defRPr sz="2954" kern="1200">
          <a:solidFill>
            <a:schemeClr val="tx1"/>
          </a:solidFill>
          <a:latin typeface="+mn-lt"/>
          <a:ea typeface="MS PGothic" pitchFamily="34" charset="-128"/>
          <a:cs typeface="MS PGothic" charset="0"/>
        </a:defRPr>
      </a:lvl1pPr>
      <a:lvl2pPr marL="685817" indent="-263776" algn="l" defTabSz="422041" rtl="0" eaLnBrk="0" fontAlgn="base" hangingPunct="0">
        <a:spcBef>
          <a:spcPct val="20000"/>
        </a:spcBef>
        <a:spcAft>
          <a:spcPct val="0"/>
        </a:spcAft>
        <a:buFont typeface="Arial" panose="020B0604020202020204" pitchFamily="34" charset="0"/>
        <a:buChar char="–"/>
        <a:defRPr sz="2585" kern="1200">
          <a:solidFill>
            <a:schemeClr val="tx1"/>
          </a:solidFill>
          <a:latin typeface="+mn-lt"/>
          <a:ea typeface="MS PGothic" pitchFamily="34" charset="-128"/>
          <a:cs typeface="MS PGothic" charset="0"/>
        </a:defRPr>
      </a:lvl2pPr>
      <a:lvl3pPr marL="1055103" indent="-211021" algn="l" defTabSz="422041" rtl="0" eaLnBrk="0" fontAlgn="base" hangingPunct="0">
        <a:spcBef>
          <a:spcPct val="20000"/>
        </a:spcBef>
        <a:spcAft>
          <a:spcPct val="0"/>
        </a:spcAft>
        <a:buFont typeface="Arial" panose="020B0604020202020204" pitchFamily="34" charset="0"/>
        <a:buChar char="•"/>
        <a:defRPr sz="2215" kern="1200">
          <a:solidFill>
            <a:schemeClr val="tx1"/>
          </a:solidFill>
          <a:latin typeface="+mn-lt"/>
          <a:ea typeface="MS PGothic" pitchFamily="34" charset="-128"/>
          <a:cs typeface="MS PGothic" charset="0"/>
        </a:defRPr>
      </a:lvl3pPr>
      <a:lvl4pPr marL="1477145" indent="-211021" algn="l" defTabSz="422041" rtl="0" eaLnBrk="0" fontAlgn="base" hangingPunct="0">
        <a:spcBef>
          <a:spcPct val="20000"/>
        </a:spcBef>
        <a:spcAft>
          <a:spcPct val="0"/>
        </a:spcAft>
        <a:buFont typeface="Arial" panose="020B0604020202020204" pitchFamily="34" charset="0"/>
        <a:buChar char="–"/>
        <a:defRPr sz="1846" kern="1200">
          <a:solidFill>
            <a:schemeClr val="tx1"/>
          </a:solidFill>
          <a:latin typeface="+mn-lt"/>
          <a:ea typeface="MS PGothic" pitchFamily="34" charset="-128"/>
          <a:cs typeface="MS PGothic" charset="0"/>
        </a:defRPr>
      </a:lvl4pPr>
      <a:lvl5pPr marL="1899186" indent="-211021" algn="l" defTabSz="422041" rtl="0" eaLnBrk="0" fontAlgn="base" hangingPunct="0">
        <a:spcBef>
          <a:spcPct val="20000"/>
        </a:spcBef>
        <a:spcAft>
          <a:spcPct val="0"/>
        </a:spcAft>
        <a:buFont typeface="Arial" panose="020B0604020202020204" pitchFamily="34" charset="0"/>
        <a:buChar char="»"/>
        <a:defRPr sz="1846" kern="1200">
          <a:solidFill>
            <a:schemeClr val="tx1"/>
          </a:solidFill>
          <a:latin typeface="+mn-lt"/>
          <a:ea typeface="MS PGothic" pitchFamily="34" charset="-128"/>
          <a:cs typeface="MS PGothic" charset="0"/>
        </a:defRPr>
      </a:lvl5pPr>
      <a:lvl6pPr marL="2321227" indent="-211021" algn="l" defTabSz="422041" rtl="0" eaLnBrk="1" latinLnBrk="0" hangingPunct="1">
        <a:spcBef>
          <a:spcPct val="20000"/>
        </a:spcBef>
        <a:buFont typeface="Arial"/>
        <a:buChar char="•"/>
        <a:defRPr sz="1846" kern="1200">
          <a:solidFill>
            <a:schemeClr val="tx1"/>
          </a:solidFill>
          <a:latin typeface="+mn-lt"/>
          <a:ea typeface="+mn-ea"/>
          <a:cs typeface="+mn-cs"/>
        </a:defRPr>
      </a:lvl6pPr>
      <a:lvl7pPr marL="2743269" indent="-211021" algn="l" defTabSz="422041" rtl="0" eaLnBrk="1" latinLnBrk="0" hangingPunct="1">
        <a:spcBef>
          <a:spcPct val="20000"/>
        </a:spcBef>
        <a:buFont typeface="Arial"/>
        <a:buChar char="•"/>
        <a:defRPr sz="1846" kern="1200">
          <a:solidFill>
            <a:schemeClr val="tx1"/>
          </a:solidFill>
          <a:latin typeface="+mn-lt"/>
          <a:ea typeface="+mn-ea"/>
          <a:cs typeface="+mn-cs"/>
        </a:defRPr>
      </a:lvl7pPr>
      <a:lvl8pPr marL="3165310" indent="-211021" algn="l" defTabSz="422041" rtl="0" eaLnBrk="1" latinLnBrk="0" hangingPunct="1">
        <a:spcBef>
          <a:spcPct val="20000"/>
        </a:spcBef>
        <a:buFont typeface="Arial"/>
        <a:buChar char="•"/>
        <a:defRPr sz="1846" kern="1200">
          <a:solidFill>
            <a:schemeClr val="tx1"/>
          </a:solidFill>
          <a:latin typeface="+mn-lt"/>
          <a:ea typeface="+mn-ea"/>
          <a:cs typeface="+mn-cs"/>
        </a:defRPr>
      </a:lvl8pPr>
      <a:lvl9pPr marL="3587351" indent="-211021" algn="l" defTabSz="422041" rtl="0" eaLnBrk="1" latinLnBrk="0" hangingPunct="1">
        <a:spcBef>
          <a:spcPct val="20000"/>
        </a:spcBef>
        <a:buFont typeface="Arial"/>
        <a:buChar char="•"/>
        <a:defRPr sz="1846" kern="1200">
          <a:solidFill>
            <a:schemeClr val="tx1"/>
          </a:solidFill>
          <a:latin typeface="+mn-lt"/>
          <a:ea typeface="+mn-ea"/>
          <a:cs typeface="+mn-cs"/>
        </a:defRPr>
      </a:lvl9pPr>
    </p:bodyStyle>
    <p:otherStyle>
      <a:defPPr>
        <a:defRPr lang="en-US"/>
      </a:defPPr>
      <a:lvl1pPr marL="0" algn="l" defTabSz="422041" rtl="0" eaLnBrk="1" latinLnBrk="0" hangingPunct="1">
        <a:defRPr sz="1662" kern="1200">
          <a:solidFill>
            <a:schemeClr val="tx1"/>
          </a:solidFill>
          <a:latin typeface="+mn-lt"/>
          <a:ea typeface="+mn-ea"/>
          <a:cs typeface="+mn-cs"/>
        </a:defRPr>
      </a:lvl1pPr>
      <a:lvl2pPr marL="422041" algn="l" defTabSz="422041" rtl="0" eaLnBrk="1" latinLnBrk="0" hangingPunct="1">
        <a:defRPr sz="1662" kern="1200">
          <a:solidFill>
            <a:schemeClr val="tx1"/>
          </a:solidFill>
          <a:latin typeface="+mn-lt"/>
          <a:ea typeface="+mn-ea"/>
          <a:cs typeface="+mn-cs"/>
        </a:defRPr>
      </a:lvl2pPr>
      <a:lvl3pPr marL="844083" algn="l" defTabSz="422041" rtl="0" eaLnBrk="1" latinLnBrk="0" hangingPunct="1">
        <a:defRPr sz="1662" kern="1200">
          <a:solidFill>
            <a:schemeClr val="tx1"/>
          </a:solidFill>
          <a:latin typeface="+mn-lt"/>
          <a:ea typeface="+mn-ea"/>
          <a:cs typeface="+mn-cs"/>
        </a:defRPr>
      </a:lvl3pPr>
      <a:lvl4pPr marL="1266124" algn="l" defTabSz="422041" rtl="0" eaLnBrk="1" latinLnBrk="0" hangingPunct="1">
        <a:defRPr sz="1662" kern="1200">
          <a:solidFill>
            <a:schemeClr val="tx1"/>
          </a:solidFill>
          <a:latin typeface="+mn-lt"/>
          <a:ea typeface="+mn-ea"/>
          <a:cs typeface="+mn-cs"/>
        </a:defRPr>
      </a:lvl4pPr>
      <a:lvl5pPr marL="1688165" algn="l" defTabSz="422041" rtl="0" eaLnBrk="1" latinLnBrk="0" hangingPunct="1">
        <a:defRPr sz="1662" kern="1200">
          <a:solidFill>
            <a:schemeClr val="tx1"/>
          </a:solidFill>
          <a:latin typeface="+mn-lt"/>
          <a:ea typeface="+mn-ea"/>
          <a:cs typeface="+mn-cs"/>
        </a:defRPr>
      </a:lvl5pPr>
      <a:lvl6pPr marL="2110207" algn="l" defTabSz="422041" rtl="0" eaLnBrk="1" latinLnBrk="0" hangingPunct="1">
        <a:defRPr sz="1662" kern="1200">
          <a:solidFill>
            <a:schemeClr val="tx1"/>
          </a:solidFill>
          <a:latin typeface="+mn-lt"/>
          <a:ea typeface="+mn-ea"/>
          <a:cs typeface="+mn-cs"/>
        </a:defRPr>
      </a:lvl6pPr>
      <a:lvl7pPr marL="2532248" algn="l" defTabSz="422041" rtl="0" eaLnBrk="1" latinLnBrk="0" hangingPunct="1">
        <a:defRPr sz="1662" kern="1200">
          <a:solidFill>
            <a:schemeClr val="tx1"/>
          </a:solidFill>
          <a:latin typeface="+mn-lt"/>
          <a:ea typeface="+mn-ea"/>
          <a:cs typeface="+mn-cs"/>
        </a:defRPr>
      </a:lvl7pPr>
      <a:lvl8pPr marL="2954289" algn="l" defTabSz="422041" rtl="0" eaLnBrk="1" latinLnBrk="0" hangingPunct="1">
        <a:defRPr sz="1662" kern="1200">
          <a:solidFill>
            <a:schemeClr val="tx1"/>
          </a:solidFill>
          <a:latin typeface="+mn-lt"/>
          <a:ea typeface="+mn-ea"/>
          <a:cs typeface="+mn-cs"/>
        </a:defRPr>
      </a:lvl8pPr>
      <a:lvl9pPr marL="3376331" algn="l" defTabSz="422041" rtl="0" eaLnBrk="1" latinLnBrk="0" hangingPunct="1">
        <a:defRPr sz="1662"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C34AC8D4-0DC5-4C56-97A6-7CB3254E2D72}"/>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78636" r="-257"/>
          <a:stretch/>
        </p:blipFill>
        <p:spPr bwMode="auto">
          <a:xfrm>
            <a:off x="3447" y="6172200"/>
            <a:ext cx="916744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8414610"/>
      </p:ext>
    </p:extLst>
  </p:cSld>
  <p:clrMap bg1="lt1" tx1="dk1" bg2="lt2" tx2="dk2" accent1="accent1" accent2="accent2" accent3="accent3" accent4="accent4" accent5="accent5" accent6="accent6" hlink="hlink" folHlink="folHlink"/>
  <p:sldLayoutIdLst>
    <p:sldLayoutId id="2147484412" r:id="rId1"/>
    <p:sldLayoutId id="2147484413" r:id="rId2"/>
    <p:sldLayoutId id="2147484414" r:id="rId3"/>
    <p:sldLayoutId id="2147484415" r:id="rId4"/>
    <p:sldLayoutId id="2147484416" r:id="rId5"/>
    <p:sldLayoutId id="2147484417" r:id="rId6"/>
    <p:sldLayoutId id="2147484418" r:id="rId7"/>
    <p:sldLayoutId id="2147484419" r:id="rId8"/>
    <p:sldLayoutId id="2147484420" r:id="rId9"/>
    <p:sldLayoutId id="2147484421" r:id="rId10"/>
    <p:sldLayoutId id="2147484422" r:id="rId11"/>
    <p:sldLayoutId id="2147484423" r:id="rId12"/>
  </p:sldLayoutIdLst>
  <p:hf hdr="0" ftr="0" dt="0"/>
  <p:txStyles>
    <p:titleStyle>
      <a:lvl1pPr algn="ctr" defTabSz="422041" rtl="0" eaLnBrk="0" fontAlgn="base" hangingPunct="0">
        <a:spcBef>
          <a:spcPct val="0"/>
        </a:spcBef>
        <a:spcAft>
          <a:spcPct val="0"/>
        </a:spcAft>
        <a:defRPr sz="4062" kern="1200">
          <a:solidFill>
            <a:schemeClr val="tx1"/>
          </a:solidFill>
          <a:latin typeface="+mj-lt"/>
          <a:ea typeface="MS PGothic" pitchFamily="34" charset="-128"/>
          <a:cs typeface="MS PGothic" charset="0"/>
        </a:defRPr>
      </a:lvl1pPr>
      <a:lvl2pPr algn="ctr" defTabSz="422041" rtl="0" eaLnBrk="0" fontAlgn="base" hangingPunct="0">
        <a:spcBef>
          <a:spcPct val="0"/>
        </a:spcBef>
        <a:spcAft>
          <a:spcPct val="0"/>
        </a:spcAft>
        <a:defRPr sz="4062">
          <a:solidFill>
            <a:schemeClr val="tx1"/>
          </a:solidFill>
          <a:latin typeface="Calibri" pitchFamily="34" charset="0"/>
          <a:ea typeface="MS PGothic" pitchFamily="34" charset="-128"/>
          <a:cs typeface="MS PGothic" charset="0"/>
        </a:defRPr>
      </a:lvl2pPr>
      <a:lvl3pPr algn="ctr" defTabSz="422041" rtl="0" eaLnBrk="0" fontAlgn="base" hangingPunct="0">
        <a:spcBef>
          <a:spcPct val="0"/>
        </a:spcBef>
        <a:spcAft>
          <a:spcPct val="0"/>
        </a:spcAft>
        <a:defRPr sz="4062">
          <a:solidFill>
            <a:schemeClr val="tx1"/>
          </a:solidFill>
          <a:latin typeface="Calibri" pitchFamily="34" charset="0"/>
          <a:ea typeface="MS PGothic" pitchFamily="34" charset="-128"/>
          <a:cs typeface="MS PGothic" charset="0"/>
        </a:defRPr>
      </a:lvl3pPr>
      <a:lvl4pPr algn="ctr" defTabSz="422041" rtl="0" eaLnBrk="0" fontAlgn="base" hangingPunct="0">
        <a:spcBef>
          <a:spcPct val="0"/>
        </a:spcBef>
        <a:spcAft>
          <a:spcPct val="0"/>
        </a:spcAft>
        <a:defRPr sz="4062">
          <a:solidFill>
            <a:schemeClr val="tx1"/>
          </a:solidFill>
          <a:latin typeface="Calibri" pitchFamily="34" charset="0"/>
          <a:ea typeface="MS PGothic" pitchFamily="34" charset="-128"/>
          <a:cs typeface="MS PGothic" charset="0"/>
        </a:defRPr>
      </a:lvl4pPr>
      <a:lvl5pPr algn="ctr" defTabSz="422041" rtl="0" eaLnBrk="0" fontAlgn="base" hangingPunct="0">
        <a:spcBef>
          <a:spcPct val="0"/>
        </a:spcBef>
        <a:spcAft>
          <a:spcPct val="0"/>
        </a:spcAft>
        <a:defRPr sz="4062">
          <a:solidFill>
            <a:schemeClr val="tx1"/>
          </a:solidFill>
          <a:latin typeface="Calibri" pitchFamily="34" charset="0"/>
          <a:ea typeface="MS PGothic" pitchFamily="34" charset="-128"/>
          <a:cs typeface="MS PGothic" charset="0"/>
        </a:defRPr>
      </a:lvl5pPr>
      <a:lvl6pPr marL="422041" algn="ctr" defTabSz="422041" rtl="0" fontAlgn="base">
        <a:spcBef>
          <a:spcPct val="0"/>
        </a:spcBef>
        <a:spcAft>
          <a:spcPct val="0"/>
        </a:spcAft>
        <a:defRPr sz="4062">
          <a:solidFill>
            <a:schemeClr val="tx1"/>
          </a:solidFill>
          <a:latin typeface="Calibri" pitchFamily="34" charset="0"/>
        </a:defRPr>
      </a:lvl6pPr>
      <a:lvl7pPr marL="844083" algn="ctr" defTabSz="422041" rtl="0" fontAlgn="base">
        <a:spcBef>
          <a:spcPct val="0"/>
        </a:spcBef>
        <a:spcAft>
          <a:spcPct val="0"/>
        </a:spcAft>
        <a:defRPr sz="4062">
          <a:solidFill>
            <a:schemeClr val="tx1"/>
          </a:solidFill>
          <a:latin typeface="Calibri" pitchFamily="34" charset="0"/>
        </a:defRPr>
      </a:lvl7pPr>
      <a:lvl8pPr marL="1266124" algn="ctr" defTabSz="422041" rtl="0" fontAlgn="base">
        <a:spcBef>
          <a:spcPct val="0"/>
        </a:spcBef>
        <a:spcAft>
          <a:spcPct val="0"/>
        </a:spcAft>
        <a:defRPr sz="4062">
          <a:solidFill>
            <a:schemeClr val="tx1"/>
          </a:solidFill>
          <a:latin typeface="Calibri" pitchFamily="34" charset="0"/>
        </a:defRPr>
      </a:lvl8pPr>
      <a:lvl9pPr marL="1688165" algn="ctr" defTabSz="422041" rtl="0" fontAlgn="base">
        <a:spcBef>
          <a:spcPct val="0"/>
        </a:spcBef>
        <a:spcAft>
          <a:spcPct val="0"/>
        </a:spcAft>
        <a:defRPr sz="4062">
          <a:solidFill>
            <a:schemeClr val="tx1"/>
          </a:solidFill>
          <a:latin typeface="Calibri" pitchFamily="34" charset="0"/>
        </a:defRPr>
      </a:lvl9pPr>
    </p:titleStyle>
    <p:bodyStyle>
      <a:lvl1pPr marL="316531" indent="-316531" algn="l" defTabSz="422041" rtl="0" eaLnBrk="0" fontAlgn="base" hangingPunct="0">
        <a:spcBef>
          <a:spcPct val="20000"/>
        </a:spcBef>
        <a:spcAft>
          <a:spcPct val="0"/>
        </a:spcAft>
        <a:buFont typeface="Arial" panose="020B0604020202020204" pitchFamily="34" charset="0"/>
        <a:buChar char="•"/>
        <a:defRPr sz="2954" kern="1200">
          <a:solidFill>
            <a:schemeClr val="tx1"/>
          </a:solidFill>
          <a:latin typeface="+mn-lt"/>
          <a:ea typeface="MS PGothic" pitchFamily="34" charset="-128"/>
          <a:cs typeface="MS PGothic" charset="0"/>
        </a:defRPr>
      </a:lvl1pPr>
      <a:lvl2pPr marL="685817" indent="-263776" algn="l" defTabSz="422041" rtl="0" eaLnBrk="0" fontAlgn="base" hangingPunct="0">
        <a:spcBef>
          <a:spcPct val="20000"/>
        </a:spcBef>
        <a:spcAft>
          <a:spcPct val="0"/>
        </a:spcAft>
        <a:buFont typeface="Arial" panose="020B0604020202020204" pitchFamily="34" charset="0"/>
        <a:buChar char="–"/>
        <a:defRPr sz="2585" kern="1200">
          <a:solidFill>
            <a:schemeClr val="tx1"/>
          </a:solidFill>
          <a:latin typeface="+mn-lt"/>
          <a:ea typeface="MS PGothic" pitchFamily="34" charset="-128"/>
          <a:cs typeface="MS PGothic" charset="0"/>
        </a:defRPr>
      </a:lvl2pPr>
      <a:lvl3pPr marL="1055103" indent="-211021" algn="l" defTabSz="422041" rtl="0" eaLnBrk="0" fontAlgn="base" hangingPunct="0">
        <a:spcBef>
          <a:spcPct val="20000"/>
        </a:spcBef>
        <a:spcAft>
          <a:spcPct val="0"/>
        </a:spcAft>
        <a:buFont typeface="Arial" panose="020B0604020202020204" pitchFamily="34" charset="0"/>
        <a:buChar char="•"/>
        <a:defRPr sz="2215" kern="1200">
          <a:solidFill>
            <a:schemeClr val="tx1"/>
          </a:solidFill>
          <a:latin typeface="+mn-lt"/>
          <a:ea typeface="MS PGothic" pitchFamily="34" charset="-128"/>
          <a:cs typeface="MS PGothic" charset="0"/>
        </a:defRPr>
      </a:lvl3pPr>
      <a:lvl4pPr marL="1477145" indent="-211021" algn="l" defTabSz="422041" rtl="0" eaLnBrk="0" fontAlgn="base" hangingPunct="0">
        <a:spcBef>
          <a:spcPct val="20000"/>
        </a:spcBef>
        <a:spcAft>
          <a:spcPct val="0"/>
        </a:spcAft>
        <a:buFont typeface="Arial" panose="020B0604020202020204" pitchFamily="34" charset="0"/>
        <a:buChar char="–"/>
        <a:defRPr sz="1846" kern="1200">
          <a:solidFill>
            <a:schemeClr val="tx1"/>
          </a:solidFill>
          <a:latin typeface="+mn-lt"/>
          <a:ea typeface="MS PGothic" pitchFamily="34" charset="-128"/>
          <a:cs typeface="MS PGothic" charset="0"/>
        </a:defRPr>
      </a:lvl4pPr>
      <a:lvl5pPr marL="1899186" indent="-211021" algn="l" defTabSz="422041" rtl="0" eaLnBrk="0" fontAlgn="base" hangingPunct="0">
        <a:spcBef>
          <a:spcPct val="20000"/>
        </a:spcBef>
        <a:spcAft>
          <a:spcPct val="0"/>
        </a:spcAft>
        <a:buFont typeface="Arial" panose="020B0604020202020204" pitchFamily="34" charset="0"/>
        <a:buChar char="»"/>
        <a:defRPr sz="1846" kern="1200">
          <a:solidFill>
            <a:schemeClr val="tx1"/>
          </a:solidFill>
          <a:latin typeface="+mn-lt"/>
          <a:ea typeface="MS PGothic" pitchFamily="34" charset="-128"/>
          <a:cs typeface="MS PGothic" charset="0"/>
        </a:defRPr>
      </a:lvl5pPr>
      <a:lvl6pPr marL="2321227" indent="-211021" algn="l" defTabSz="422041" rtl="0" eaLnBrk="1" latinLnBrk="0" hangingPunct="1">
        <a:spcBef>
          <a:spcPct val="20000"/>
        </a:spcBef>
        <a:buFont typeface="Arial"/>
        <a:buChar char="•"/>
        <a:defRPr sz="1846" kern="1200">
          <a:solidFill>
            <a:schemeClr val="tx1"/>
          </a:solidFill>
          <a:latin typeface="+mn-lt"/>
          <a:ea typeface="+mn-ea"/>
          <a:cs typeface="+mn-cs"/>
        </a:defRPr>
      </a:lvl6pPr>
      <a:lvl7pPr marL="2743269" indent="-211021" algn="l" defTabSz="422041" rtl="0" eaLnBrk="1" latinLnBrk="0" hangingPunct="1">
        <a:spcBef>
          <a:spcPct val="20000"/>
        </a:spcBef>
        <a:buFont typeface="Arial"/>
        <a:buChar char="•"/>
        <a:defRPr sz="1846" kern="1200">
          <a:solidFill>
            <a:schemeClr val="tx1"/>
          </a:solidFill>
          <a:latin typeface="+mn-lt"/>
          <a:ea typeface="+mn-ea"/>
          <a:cs typeface="+mn-cs"/>
        </a:defRPr>
      </a:lvl7pPr>
      <a:lvl8pPr marL="3165310" indent="-211021" algn="l" defTabSz="422041" rtl="0" eaLnBrk="1" latinLnBrk="0" hangingPunct="1">
        <a:spcBef>
          <a:spcPct val="20000"/>
        </a:spcBef>
        <a:buFont typeface="Arial"/>
        <a:buChar char="•"/>
        <a:defRPr sz="1846" kern="1200">
          <a:solidFill>
            <a:schemeClr val="tx1"/>
          </a:solidFill>
          <a:latin typeface="+mn-lt"/>
          <a:ea typeface="+mn-ea"/>
          <a:cs typeface="+mn-cs"/>
        </a:defRPr>
      </a:lvl8pPr>
      <a:lvl9pPr marL="3587351" indent="-211021" algn="l" defTabSz="422041" rtl="0" eaLnBrk="1" latinLnBrk="0" hangingPunct="1">
        <a:spcBef>
          <a:spcPct val="20000"/>
        </a:spcBef>
        <a:buFont typeface="Arial"/>
        <a:buChar char="•"/>
        <a:defRPr sz="1846" kern="1200">
          <a:solidFill>
            <a:schemeClr val="tx1"/>
          </a:solidFill>
          <a:latin typeface="+mn-lt"/>
          <a:ea typeface="+mn-ea"/>
          <a:cs typeface="+mn-cs"/>
        </a:defRPr>
      </a:lvl9pPr>
    </p:bodyStyle>
    <p:otherStyle>
      <a:defPPr>
        <a:defRPr lang="en-US"/>
      </a:defPPr>
      <a:lvl1pPr marL="0" algn="l" defTabSz="422041" rtl="0" eaLnBrk="1" latinLnBrk="0" hangingPunct="1">
        <a:defRPr sz="1662" kern="1200">
          <a:solidFill>
            <a:schemeClr val="tx1"/>
          </a:solidFill>
          <a:latin typeface="+mn-lt"/>
          <a:ea typeface="+mn-ea"/>
          <a:cs typeface="+mn-cs"/>
        </a:defRPr>
      </a:lvl1pPr>
      <a:lvl2pPr marL="422041" algn="l" defTabSz="422041" rtl="0" eaLnBrk="1" latinLnBrk="0" hangingPunct="1">
        <a:defRPr sz="1662" kern="1200">
          <a:solidFill>
            <a:schemeClr val="tx1"/>
          </a:solidFill>
          <a:latin typeface="+mn-lt"/>
          <a:ea typeface="+mn-ea"/>
          <a:cs typeface="+mn-cs"/>
        </a:defRPr>
      </a:lvl2pPr>
      <a:lvl3pPr marL="844083" algn="l" defTabSz="422041" rtl="0" eaLnBrk="1" latinLnBrk="0" hangingPunct="1">
        <a:defRPr sz="1662" kern="1200">
          <a:solidFill>
            <a:schemeClr val="tx1"/>
          </a:solidFill>
          <a:latin typeface="+mn-lt"/>
          <a:ea typeface="+mn-ea"/>
          <a:cs typeface="+mn-cs"/>
        </a:defRPr>
      </a:lvl3pPr>
      <a:lvl4pPr marL="1266124" algn="l" defTabSz="422041" rtl="0" eaLnBrk="1" latinLnBrk="0" hangingPunct="1">
        <a:defRPr sz="1662" kern="1200">
          <a:solidFill>
            <a:schemeClr val="tx1"/>
          </a:solidFill>
          <a:latin typeface="+mn-lt"/>
          <a:ea typeface="+mn-ea"/>
          <a:cs typeface="+mn-cs"/>
        </a:defRPr>
      </a:lvl4pPr>
      <a:lvl5pPr marL="1688165" algn="l" defTabSz="422041" rtl="0" eaLnBrk="1" latinLnBrk="0" hangingPunct="1">
        <a:defRPr sz="1662" kern="1200">
          <a:solidFill>
            <a:schemeClr val="tx1"/>
          </a:solidFill>
          <a:latin typeface="+mn-lt"/>
          <a:ea typeface="+mn-ea"/>
          <a:cs typeface="+mn-cs"/>
        </a:defRPr>
      </a:lvl5pPr>
      <a:lvl6pPr marL="2110207" algn="l" defTabSz="422041" rtl="0" eaLnBrk="1" latinLnBrk="0" hangingPunct="1">
        <a:defRPr sz="1662" kern="1200">
          <a:solidFill>
            <a:schemeClr val="tx1"/>
          </a:solidFill>
          <a:latin typeface="+mn-lt"/>
          <a:ea typeface="+mn-ea"/>
          <a:cs typeface="+mn-cs"/>
        </a:defRPr>
      </a:lvl6pPr>
      <a:lvl7pPr marL="2532248" algn="l" defTabSz="422041" rtl="0" eaLnBrk="1" latinLnBrk="0" hangingPunct="1">
        <a:defRPr sz="1662" kern="1200">
          <a:solidFill>
            <a:schemeClr val="tx1"/>
          </a:solidFill>
          <a:latin typeface="+mn-lt"/>
          <a:ea typeface="+mn-ea"/>
          <a:cs typeface="+mn-cs"/>
        </a:defRPr>
      </a:lvl7pPr>
      <a:lvl8pPr marL="2954289" algn="l" defTabSz="422041" rtl="0" eaLnBrk="1" latinLnBrk="0" hangingPunct="1">
        <a:defRPr sz="1662" kern="1200">
          <a:solidFill>
            <a:schemeClr val="tx1"/>
          </a:solidFill>
          <a:latin typeface="+mn-lt"/>
          <a:ea typeface="+mn-ea"/>
          <a:cs typeface="+mn-cs"/>
        </a:defRPr>
      </a:lvl8pPr>
      <a:lvl9pPr marL="3376331" algn="l" defTabSz="422041" rtl="0" eaLnBrk="1" latinLnBrk="0" hangingPunct="1">
        <a:defRPr sz="16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www.google.com/url?sa=i&amp;url=https://pnghunter.com/png/water-drops-32/&amp;psig=AOvVaw2x-sYTNyT21cHZxPDNjucf&amp;ust=1592895055162000&amp;source=images&amp;cd=vfe&amp;ved=0CAIQjRxqFwoTCIiZuMjqlOoCFQAAAAAdAAAAABAF" TargetMode="External"/><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6"/>
          <p:cNvSpPr txBox="1">
            <a:spLocks noChangeArrowheads="1"/>
          </p:cNvSpPr>
          <p:nvPr/>
        </p:nvSpPr>
        <p:spPr bwMode="auto">
          <a:xfrm>
            <a:off x="1449388" y="2251075"/>
            <a:ext cx="508952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457200" eaLnBrk="1" fontAlgn="base" hangingPunct="1">
              <a:spcBef>
                <a:spcPct val="0"/>
              </a:spcBef>
              <a:spcAft>
                <a:spcPct val="0"/>
              </a:spcAft>
            </a:pPr>
            <a:r>
              <a:rPr lang="en-US" b="1" dirty="0">
                <a:solidFill>
                  <a:prstClr val="white"/>
                </a:solidFill>
                <a:latin typeface="Gill Sans MT" pitchFamily="34" charset="0"/>
              </a:rPr>
              <a:t>PRESENTATION TITLE</a:t>
            </a:r>
          </a:p>
          <a:p>
            <a:pPr defTabSz="457200" eaLnBrk="1" fontAlgn="base" hangingPunct="1">
              <a:spcBef>
                <a:spcPct val="0"/>
              </a:spcBef>
              <a:spcAft>
                <a:spcPct val="0"/>
              </a:spcAft>
            </a:pPr>
            <a:endParaRPr lang="en-US" sz="1800" dirty="0">
              <a:solidFill>
                <a:prstClr val="white"/>
              </a:solidFill>
              <a:latin typeface="Gill Sans" pitchFamily="-84" charset="0"/>
            </a:endParaRPr>
          </a:p>
          <a:p>
            <a:pPr defTabSz="457200" eaLnBrk="1" fontAlgn="base" hangingPunct="1">
              <a:spcBef>
                <a:spcPct val="0"/>
              </a:spcBef>
              <a:spcAft>
                <a:spcPct val="0"/>
              </a:spcAft>
            </a:pPr>
            <a:r>
              <a:rPr lang="en-US" sz="1800" dirty="0">
                <a:solidFill>
                  <a:prstClr val="white"/>
                </a:solidFill>
                <a:latin typeface="Gill Sans Light" pitchFamily="-84" charset="0"/>
              </a:rPr>
              <a:t>Presented by:</a:t>
            </a:r>
          </a:p>
          <a:p>
            <a:pPr defTabSz="457200" eaLnBrk="1" fontAlgn="base" hangingPunct="1">
              <a:spcBef>
                <a:spcPct val="0"/>
              </a:spcBef>
              <a:spcAft>
                <a:spcPct val="0"/>
              </a:spcAft>
            </a:pPr>
            <a:r>
              <a:rPr lang="en-US" sz="1800" dirty="0">
                <a:solidFill>
                  <a:prstClr val="white"/>
                </a:solidFill>
                <a:latin typeface="Gill Sans Light" pitchFamily="-84" charset="0"/>
              </a:rPr>
              <a:t>Name Surname</a:t>
            </a:r>
          </a:p>
          <a:p>
            <a:pPr defTabSz="457200" eaLnBrk="1" fontAlgn="base" hangingPunct="1">
              <a:spcBef>
                <a:spcPct val="0"/>
              </a:spcBef>
              <a:spcAft>
                <a:spcPct val="0"/>
              </a:spcAft>
            </a:pPr>
            <a:r>
              <a:rPr lang="en-US" sz="1800" dirty="0">
                <a:solidFill>
                  <a:prstClr val="white"/>
                </a:solidFill>
                <a:latin typeface="Gill Sans Light" pitchFamily="-84" charset="0"/>
              </a:rPr>
              <a:t>Directorate</a:t>
            </a:r>
          </a:p>
          <a:p>
            <a:pPr defTabSz="457200" eaLnBrk="1" fontAlgn="base" hangingPunct="1">
              <a:spcBef>
                <a:spcPct val="0"/>
              </a:spcBef>
              <a:spcAft>
                <a:spcPct val="0"/>
              </a:spcAft>
            </a:pPr>
            <a:endParaRPr lang="en-US" sz="1400" dirty="0">
              <a:solidFill>
                <a:prstClr val="white"/>
              </a:solidFill>
              <a:latin typeface="Gill Sans Light" pitchFamily="-84" charset="0"/>
            </a:endParaRPr>
          </a:p>
          <a:p>
            <a:pPr defTabSz="457200" eaLnBrk="1" fontAlgn="base" hangingPunct="1">
              <a:spcBef>
                <a:spcPct val="0"/>
              </a:spcBef>
              <a:spcAft>
                <a:spcPct val="0"/>
              </a:spcAft>
            </a:pPr>
            <a:r>
              <a:rPr lang="en-US" sz="1400" dirty="0">
                <a:solidFill>
                  <a:prstClr val="white"/>
                </a:solidFill>
                <a:latin typeface="Gill Sans Light" pitchFamily="-84" charset="0"/>
              </a:rPr>
              <a:t>Date</a:t>
            </a:r>
          </a:p>
        </p:txBody>
      </p:sp>
      <p:pic>
        <p:nvPicPr>
          <p:cNvPr id="13315" name="Picture 1" descr="DWS Slide Cover3.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1" descr="DWS Slide Cover pic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512888"/>
            <a:ext cx="9180513" cy="503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2"/>
          <p:cNvSpPr txBox="1">
            <a:spLocks noChangeArrowheads="1"/>
          </p:cNvSpPr>
          <p:nvPr/>
        </p:nvSpPr>
        <p:spPr bwMode="auto">
          <a:xfrm>
            <a:off x="717550" y="2163763"/>
            <a:ext cx="7793038" cy="3570208"/>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base">
              <a:spcBef>
                <a:spcPct val="0"/>
              </a:spcBef>
              <a:spcAft>
                <a:spcPct val="0"/>
              </a:spcAft>
              <a:buFont typeface="Arial" charset="0"/>
              <a:buNone/>
              <a:defRPr/>
            </a:pPr>
            <a:r>
              <a:rPr lang="en-ZA" b="1" dirty="0"/>
              <a:t>THE NATIONAL ROLL-OUT OF HYDRONET TO SUPPORT SOUTH AFRICA’S CATCHMENT MANAGEMENT AGENCIES </a:t>
            </a:r>
          </a:p>
          <a:p>
            <a:pPr algn="ctr" defTabSz="457200" eaLnBrk="1" fontAlgn="base" hangingPunct="1">
              <a:spcBef>
                <a:spcPct val="0"/>
              </a:spcBef>
              <a:spcAft>
                <a:spcPct val="0"/>
              </a:spcAft>
              <a:defRPr/>
            </a:pPr>
            <a:endParaRPr lang="en-US" dirty="0">
              <a:latin typeface="Gill Snas" charset="0"/>
              <a:cs typeface="Gill Snas" charset="0"/>
            </a:endParaRPr>
          </a:p>
          <a:p>
            <a:pPr algn="ctr" defTabSz="457200" eaLnBrk="1" fontAlgn="base" hangingPunct="1">
              <a:spcBef>
                <a:spcPct val="0"/>
              </a:spcBef>
              <a:spcAft>
                <a:spcPct val="0"/>
              </a:spcAft>
              <a:defRPr/>
            </a:pPr>
            <a:endParaRPr lang="en-US" dirty="0">
              <a:solidFill>
                <a:srgbClr val="EEECE1">
                  <a:lumMod val="25000"/>
                </a:srgbClr>
              </a:solidFill>
              <a:latin typeface="Gill Snas" charset="0"/>
              <a:cs typeface="Gill Snas" charset="0"/>
            </a:endParaRPr>
          </a:p>
          <a:p>
            <a:pPr algn="ctr" defTabSz="457200" eaLnBrk="1" fontAlgn="base" hangingPunct="1">
              <a:spcBef>
                <a:spcPct val="0"/>
              </a:spcBef>
              <a:spcAft>
                <a:spcPct val="0"/>
              </a:spcAft>
              <a:defRPr/>
            </a:pPr>
            <a:endParaRPr lang="en-US" dirty="0">
              <a:solidFill>
                <a:srgbClr val="EEECE1">
                  <a:lumMod val="25000"/>
                </a:srgbClr>
              </a:solidFill>
              <a:latin typeface="Gill Snas" charset="0"/>
              <a:cs typeface="Gill Snas" charset="0"/>
            </a:endParaRPr>
          </a:p>
          <a:p>
            <a:pPr defTabSz="457200" eaLnBrk="1" fontAlgn="base" hangingPunct="1">
              <a:spcBef>
                <a:spcPct val="0"/>
              </a:spcBef>
              <a:spcAft>
                <a:spcPct val="0"/>
              </a:spcAft>
              <a:defRPr/>
            </a:pPr>
            <a:r>
              <a:rPr lang="en-US" sz="1400" dirty="0">
                <a:solidFill>
                  <a:srgbClr val="EEECE1">
                    <a:lumMod val="25000"/>
                  </a:srgbClr>
                </a:solidFill>
                <a:latin typeface="Gill Snas" charset="0"/>
                <a:cs typeface="Gill Snas" charset="0"/>
              </a:rPr>
              <a:t>Presented by:</a:t>
            </a:r>
            <a:endParaRPr lang="en-US" sz="1800" dirty="0">
              <a:solidFill>
                <a:srgbClr val="EEECE1">
                  <a:lumMod val="25000"/>
                </a:srgbClr>
              </a:solidFill>
              <a:latin typeface="Gill Snas" charset="0"/>
              <a:cs typeface="Gill Snas" charset="0"/>
            </a:endParaRPr>
          </a:p>
          <a:p>
            <a:pPr defTabSz="457200" eaLnBrk="1" fontAlgn="base" hangingPunct="1">
              <a:spcBef>
                <a:spcPct val="0"/>
              </a:spcBef>
              <a:spcAft>
                <a:spcPct val="0"/>
              </a:spcAft>
              <a:defRPr/>
            </a:pPr>
            <a:r>
              <a:rPr lang="en-US" sz="1800" dirty="0">
                <a:solidFill>
                  <a:srgbClr val="EEECE1">
                    <a:lumMod val="25000"/>
                  </a:srgbClr>
                </a:solidFill>
                <a:latin typeface="Gill Snas" charset="0"/>
                <a:cs typeface="Gill Snas" charset="0"/>
              </a:rPr>
              <a:t>Name: Eustathia  Bofilatos </a:t>
            </a:r>
          </a:p>
          <a:p>
            <a:pPr defTabSz="457200" eaLnBrk="1" fontAlgn="base" hangingPunct="1">
              <a:spcBef>
                <a:spcPct val="0"/>
              </a:spcBef>
              <a:spcAft>
                <a:spcPct val="0"/>
              </a:spcAft>
              <a:defRPr/>
            </a:pPr>
            <a:r>
              <a:rPr lang="en-US" sz="1800" dirty="0">
                <a:solidFill>
                  <a:srgbClr val="EEECE1">
                    <a:lumMod val="25000"/>
                  </a:srgbClr>
                </a:solidFill>
                <a:latin typeface="Gill Snas" charset="0"/>
                <a:cs typeface="Gill Snas" charset="0"/>
              </a:rPr>
              <a:t>Designation: Act CD: Water Institutions Management </a:t>
            </a:r>
          </a:p>
          <a:p>
            <a:pPr defTabSz="457200" eaLnBrk="1" fontAlgn="base" hangingPunct="1">
              <a:spcBef>
                <a:spcPct val="0"/>
              </a:spcBef>
              <a:spcAft>
                <a:spcPct val="0"/>
              </a:spcAft>
              <a:defRPr/>
            </a:pPr>
            <a:r>
              <a:rPr lang="en-US" sz="1800" dirty="0">
                <a:solidFill>
                  <a:srgbClr val="EEECE1">
                    <a:lumMod val="25000"/>
                  </a:srgbClr>
                </a:solidFill>
                <a:latin typeface="Gill Snas" charset="0"/>
                <a:cs typeface="Gill Snas" charset="0"/>
              </a:rPr>
              <a:t>Date: May 2022</a:t>
            </a:r>
          </a:p>
          <a:p>
            <a:pPr defTabSz="457200" eaLnBrk="1" fontAlgn="base" hangingPunct="1">
              <a:spcBef>
                <a:spcPct val="0"/>
              </a:spcBef>
              <a:spcAft>
                <a:spcPct val="0"/>
              </a:spcAft>
              <a:defRPr/>
            </a:pPr>
            <a:endParaRPr lang="en-US" sz="1400" dirty="0">
              <a:solidFill>
                <a:srgbClr val="EEECE1">
                  <a:lumMod val="25000"/>
                </a:srgbClr>
              </a:solidFill>
              <a:latin typeface="Gill Snas" charset="0"/>
              <a:cs typeface="Gill Snas" charset="0"/>
            </a:endParaRPr>
          </a:p>
        </p:txBody>
      </p:sp>
    </p:spTree>
    <p:extLst>
      <p:ext uri="{BB962C8B-B14F-4D97-AF65-F5344CB8AC3E}">
        <p14:creationId xmlns:p14="http://schemas.microsoft.com/office/powerpoint/2010/main" val="3848134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APPLICATION OF HYDRONET </a:t>
            </a:r>
            <a:r>
              <a:rPr lang="en-ZA" sz="2800" b="1" dirty="0">
                <a:latin typeface="Arial" panose="020B0604020202020204" pitchFamily="34" charset="0"/>
                <a:cs typeface="Arial" panose="020B0604020202020204" pitchFamily="34" charset="0"/>
              </a:rPr>
              <a:t>(CONT)</a:t>
            </a:r>
            <a:endParaRPr lang="en-ZA" sz="28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95943" y="1045028"/>
            <a:ext cx="8696537" cy="5273717"/>
          </a:xfrm>
        </p:spPr>
        <p:txBody>
          <a:bodyPr/>
          <a:lstStyle/>
          <a:p>
            <a:pPr algn="just"/>
            <a:r>
              <a:rPr lang="en-ZA" sz="1800" dirty="0" err="1">
                <a:effectLst/>
                <a:latin typeface="Arial" panose="020B0604020202020204" pitchFamily="34" charset="0"/>
                <a:ea typeface="Times New Roman" panose="02020603050405020304" pitchFamily="18" charset="0"/>
              </a:rPr>
              <a:t>HydroNET</a:t>
            </a:r>
            <a:r>
              <a:rPr lang="en-ZA" sz="1800" dirty="0">
                <a:effectLst/>
                <a:latin typeface="Arial" panose="020B0604020202020204" pitchFamily="34" charset="0"/>
                <a:ea typeface="Times New Roman" panose="02020603050405020304" pitchFamily="18" charset="0"/>
              </a:rPr>
              <a:t> is a web-based decision support service that provides intelligent solutions for operational and strategic water management.  The application provides the CMAs with easy access to a wealth of essential hydrological and meteorological data. </a:t>
            </a:r>
          </a:p>
          <a:p>
            <a:pPr algn="just"/>
            <a:endParaRPr lang="en-ZA" sz="1800" dirty="0">
              <a:effectLst/>
              <a:latin typeface="Arial" panose="020B0604020202020204" pitchFamily="34" charset="0"/>
              <a:ea typeface="Times New Roman" panose="02020603050405020304" pitchFamily="18" charset="0"/>
            </a:endParaRPr>
          </a:p>
          <a:p>
            <a:pPr algn="just"/>
            <a:r>
              <a:rPr lang="en-GB" sz="1800" dirty="0">
                <a:latin typeface="Arial" panose="020B0604020202020204" pitchFamily="34" charset="0"/>
                <a:cs typeface="Arial" panose="020B0604020202020204" pitchFamily="34" charset="0"/>
              </a:rPr>
              <a:t>In 2016, the Department adopted the roll out of the </a:t>
            </a:r>
            <a:r>
              <a:rPr lang="en-GB" sz="1800" dirty="0" err="1">
                <a:latin typeface="Arial" panose="020B0604020202020204" pitchFamily="34" charset="0"/>
                <a:cs typeface="Arial" panose="020B0604020202020204" pitchFamily="34" charset="0"/>
              </a:rPr>
              <a:t>HydroNET</a:t>
            </a:r>
            <a:r>
              <a:rPr lang="en-GB" sz="1800" dirty="0">
                <a:latin typeface="Arial" panose="020B0604020202020204" pitchFamily="34" charset="0"/>
                <a:cs typeface="Arial" panose="020B0604020202020204" pitchFamily="34" charset="0"/>
              </a:rPr>
              <a:t> system to all water management areas in South Africa.</a:t>
            </a:r>
          </a:p>
          <a:p>
            <a:pPr marL="0" indent="0">
              <a:buNone/>
            </a:pPr>
            <a:endParaRPr lang="en-GB" sz="18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The Department of Water and Sanitation contracted the South African Weather Services as the sole provider of the </a:t>
            </a:r>
            <a:r>
              <a:rPr lang="en-GB" sz="1800" dirty="0" err="1">
                <a:latin typeface="Arial" panose="020B0604020202020204" pitchFamily="34" charset="0"/>
                <a:cs typeface="Arial" panose="020B0604020202020204" pitchFamily="34" charset="0"/>
              </a:rPr>
              <a:t>HydroNET</a:t>
            </a:r>
            <a:r>
              <a:rPr lang="en-GB" sz="1800" dirty="0">
                <a:latin typeface="Arial" panose="020B0604020202020204" pitchFamily="34" charset="0"/>
                <a:cs typeface="Arial" panose="020B0604020202020204" pitchFamily="34" charset="0"/>
              </a:rPr>
              <a:t> in November 2021</a:t>
            </a:r>
          </a:p>
          <a:p>
            <a:pPr marL="0" indent="0">
              <a:buNone/>
            </a:pPr>
            <a:endParaRPr lang="en-GB" sz="18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The system allows water professionals to make well informed decisions and information to be shared with relevant stakeholders.</a:t>
            </a:r>
            <a:endParaRPr lang="en-ZA"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2918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64462" y="303635"/>
            <a:ext cx="8909050" cy="1371712"/>
          </a:xfrm>
        </p:spPr>
        <p:txBody>
          <a:bodyPr>
            <a:noAutofit/>
          </a:bodyPr>
          <a:lstStyle/>
          <a:p>
            <a:r>
              <a:rPr lang="en-US" altLang="nl-NL" sz="2800" b="1" dirty="0"/>
              <a:t>RESULT OF DEMONSTRATION PROJECT: HYDRONET TOOLBOX FOR CMAS</a:t>
            </a:r>
            <a:endParaRPr lang="en-GB" altLang="nl-NL" sz="2800" b="1" dirty="0"/>
          </a:p>
        </p:txBody>
      </p:sp>
      <p:sp>
        <p:nvSpPr>
          <p:cNvPr id="2" name="Oval 1"/>
          <p:cNvSpPr/>
          <p:nvPr/>
        </p:nvSpPr>
        <p:spPr>
          <a:xfrm>
            <a:off x="6730621" y="2007080"/>
            <a:ext cx="2097248" cy="1332256"/>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lnSpc>
                <a:spcPct val="90000"/>
              </a:lnSpc>
            </a:pPr>
            <a:r>
              <a:rPr lang="en-US" sz="1600" dirty="0"/>
              <a:t>Water use data compared with allocation</a:t>
            </a:r>
            <a:endParaRPr lang="en-GB" sz="1600" dirty="0"/>
          </a:p>
        </p:txBody>
      </p:sp>
      <p:sp>
        <p:nvSpPr>
          <p:cNvPr id="9" name="Oval 8"/>
          <p:cNvSpPr/>
          <p:nvPr/>
        </p:nvSpPr>
        <p:spPr>
          <a:xfrm>
            <a:off x="6603126" y="3904082"/>
            <a:ext cx="2097248" cy="120499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lnSpc>
                <a:spcPct val="90000"/>
              </a:lnSpc>
            </a:pPr>
            <a:r>
              <a:rPr lang="en-US" sz="1600" dirty="0"/>
              <a:t>Weather and Climate  Information from SAWS</a:t>
            </a:r>
            <a:endParaRPr lang="en-GB" sz="1600" dirty="0"/>
          </a:p>
        </p:txBody>
      </p:sp>
      <p:sp>
        <p:nvSpPr>
          <p:cNvPr id="10" name="Oval 9"/>
          <p:cNvSpPr/>
          <p:nvPr/>
        </p:nvSpPr>
        <p:spPr>
          <a:xfrm>
            <a:off x="915361" y="1859891"/>
            <a:ext cx="2097248" cy="89762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lnSpc>
                <a:spcPct val="90000"/>
              </a:lnSpc>
            </a:pPr>
            <a:r>
              <a:rPr lang="en-US" sz="1600" dirty="0"/>
              <a:t>Status (STEEP) KPI’s of CMS</a:t>
            </a:r>
            <a:endParaRPr lang="en-GB" sz="1600" dirty="0"/>
          </a:p>
        </p:txBody>
      </p:sp>
      <p:sp>
        <p:nvSpPr>
          <p:cNvPr id="12" name="Oval 11"/>
          <p:cNvSpPr/>
          <p:nvPr/>
        </p:nvSpPr>
        <p:spPr>
          <a:xfrm>
            <a:off x="3375527" y="1472262"/>
            <a:ext cx="2826618" cy="102065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lnSpc>
                <a:spcPct val="90000"/>
              </a:lnSpc>
            </a:pPr>
            <a:r>
              <a:rPr lang="en-US" sz="1600" dirty="0"/>
              <a:t>Live access to water quantity and quality data </a:t>
            </a:r>
            <a:endParaRPr lang="en-GB" sz="1600" dirty="0"/>
          </a:p>
        </p:txBody>
      </p:sp>
      <p:grpSp>
        <p:nvGrpSpPr>
          <p:cNvPr id="7" name="Group 6"/>
          <p:cNvGrpSpPr/>
          <p:nvPr/>
        </p:nvGrpSpPr>
        <p:grpSpPr>
          <a:xfrm>
            <a:off x="502625" y="3187957"/>
            <a:ext cx="2769148" cy="2382673"/>
            <a:chOff x="166147" y="2436986"/>
            <a:chExt cx="2769148" cy="2153230"/>
          </a:xfrm>
        </p:grpSpPr>
        <p:sp>
          <p:nvSpPr>
            <p:cNvPr id="13" name="Oval 12"/>
            <p:cNvSpPr/>
            <p:nvPr/>
          </p:nvSpPr>
          <p:spPr>
            <a:xfrm>
              <a:off x="838047" y="3563377"/>
              <a:ext cx="2097248" cy="1026839"/>
            </a:xfrm>
            <a:prstGeom prst="ellipse">
              <a:avLst/>
            </a:prstGeom>
            <a:solidFill>
              <a:schemeClr val="accent6"/>
            </a:solidFill>
          </p:spPr>
          <p:style>
            <a:lnRef idx="0">
              <a:schemeClr val="accent1"/>
            </a:lnRef>
            <a:fillRef idx="3">
              <a:schemeClr val="accent1"/>
            </a:fillRef>
            <a:effectRef idx="3">
              <a:schemeClr val="accent1"/>
            </a:effectRef>
            <a:fontRef idx="minor">
              <a:schemeClr val="lt1"/>
            </a:fontRef>
          </p:style>
          <p:txBody>
            <a:bodyPr rtlCol="0" anchor="ctr"/>
            <a:lstStyle/>
            <a:p>
              <a:pPr algn="ctr">
                <a:lnSpc>
                  <a:spcPct val="90000"/>
                </a:lnSpc>
              </a:pPr>
              <a:r>
                <a:rPr lang="en-US" sz="1600" dirty="0"/>
                <a:t>Situational dashboards per colleague /situation</a:t>
              </a:r>
              <a:endParaRPr lang="en-GB" sz="1600" dirty="0"/>
            </a:p>
          </p:txBody>
        </p:sp>
        <p:sp>
          <p:nvSpPr>
            <p:cNvPr id="14" name="Oval 13"/>
            <p:cNvSpPr/>
            <p:nvPr/>
          </p:nvSpPr>
          <p:spPr>
            <a:xfrm>
              <a:off x="166147" y="2436986"/>
              <a:ext cx="2479117" cy="897622"/>
            </a:xfrm>
            <a:prstGeom prst="ellipse">
              <a:avLst/>
            </a:prstGeom>
            <a:solidFill>
              <a:schemeClr val="accent6"/>
            </a:solidFill>
          </p:spPr>
          <p:style>
            <a:lnRef idx="0">
              <a:schemeClr val="accent1"/>
            </a:lnRef>
            <a:fillRef idx="3">
              <a:schemeClr val="accent1"/>
            </a:fillRef>
            <a:effectRef idx="3">
              <a:schemeClr val="accent1"/>
            </a:effectRef>
            <a:fontRef idx="minor">
              <a:schemeClr val="lt1"/>
            </a:fontRef>
          </p:style>
          <p:txBody>
            <a:bodyPr rtlCol="0" anchor="ctr"/>
            <a:lstStyle/>
            <a:p>
              <a:pPr algn="ctr">
                <a:lnSpc>
                  <a:spcPct val="90000"/>
                </a:lnSpc>
              </a:pPr>
              <a:r>
                <a:rPr lang="en-US" sz="1600" dirty="0"/>
                <a:t>Automated situational  reports for stakeholders</a:t>
              </a:r>
              <a:endParaRPr lang="en-GB" sz="1600" dirty="0"/>
            </a:p>
          </p:txBody>
        </p:sp>
      </p:grpSp>
      <p:sp>
        <p:nvSpPr>
          <p:cNvPr id="19" name="TextBox 18">
            <a:extLst>
              <a:ext uri="{FF2B5EF4-FFF2-40B4-BE49-F238E27FC236}">
                <a16:creationId xmlns:a16="http://schemas.microsoft.com/office/drawing/2014/main" id="{9242B18F-AF66-4981-99AC-28B25F55B06C}"/>
              </a:ext>
            </a:extLst>
          </p:cNvPr>
          <p:cNvSpPr txBox="1"/>
          <p:nvPr/>
        </p:nvSpPr>
        <p:spPr>
          <a:xfrm>
            <a:off x="3271774" y="4196357"/>
            <a:ext cx="2441207" cy="33855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GB" sz="1600" dirty="0">
              <a:solidFill>
                <a:schemeClr val="accent3">
                  <a:lumMod val="75000"/>
                </a:schemeClr>
              </a:solidFill>
            </a:endParaRPr>
          </a:p>
        </p:txBody>
      </p:sp>
      <p:pic>
        <p:nvPicPr>
          <p:cNvPr id="20" name="Picture 19">
            <a:extLst>
              <a:ext uri="{FF2B5EF4-FFF2-40B4-BE49-F238E27FC236}">
                <a16:creationId xmlns:a16="http://schemas.microsoft.com/office/drawing/2014/main" id="{A9564F66-42FD-4121-903F-70319D8CDE93}"/>
              </a:ext>
            </a:extLst>
          </p:cNvPr>
          <p:cNvPicPr>
            <a:picLocks noChangeAspect="1"/>
          </p:cNvPicPr>
          <p:nvPr/>
        </p:nvPicPr>
        <p:blipFill rotWithShape="1">
          <a:blip r:embed="rId3"/>
          <a:srcRect l="2464" t="5143" r="2616" b="3024"/>
          <a:stretch/>
        </p:blipFill>
        <p:spPr>
          <a:xfrm>
            <a:off x="3188992" y="2475628"/>
            <a:ext cx="3020033" cy="2064717"/>
          </a:xfrm>
          <a:prstGeom prst="rect">
            <a:avLst/>
          </a:prstGeom>
        </p:spPr>
      </p:pic>
      <p:sp>
        <p:nvSpPr>
          <p:cNvPr id="16" name="Oval 15">
            <a:extLst>
              <a:ext uri="{FF2B5EF4-FFF2-40B4-BE49-F238E27FC236}">
                <a16:creationId xmlns:a16="http://schemas.microsoft.com/office/drawing/2014/main" id="{43FB3983-6944-4439-8081-AD0516972432}"/>
              </a:ext>
            </a:extLst>
          </p:cNvPr>
          <p:cNvSpPr/>
          <p:nvPr/>
        </p:nvSpPr>
        <p:spPr>
          <a:xfrm>
            <a:off x="4111776" y="4773422"/>
            <a:ext cx="2097248" cy="1027522"/>
          </a:xfrm>
          <a:prstGeom prst="ellipse">
            <a:avLst/>
          </a:prstGeom>
          <a:solidFill>
            <a:schemeClr val="accent6"/>
          </a:solidFill>
        </p:spPr>
        <p:style>
          <a:lnRef idx="0">
            <a:schemeClr val="accent1"/>
          </a:lnRef>
          <a:fillRef idx="3">
            <a:schemeClr val="accent1"/>
          </a:fillRef>
          <a:effectRef idx="3">
            <a:schemeClr val="accent1"/>
          </a:effectRef>
          <a:fontRef idx="minor">
            <a:schemeClr val="lt1"/>
          </a:fontRef>
        </p:style>
        <p:txBody>
          <a:bodyPr rtlCol="0" anchor="ctr"/>
          <a:lstStyle/>
          <a:p>
            <a:pPr algn="ctr">
              <a:lnSpc>
                <a:spcPct val="90000"/>
              </a:lnSpc>
            </a:pPr>
            <a:r>
              <a:rPr lang="en-US" sz="1600" dirty="0"/>
              <a:t>Export Weather information to models </a:t>
            </a:r>
            <a:endParaRPr lang="en-GB" sz="1600" dirty="0"/>
          </a:p>
        </p:txBody>
      </p:sp>
      <p:sp>
        <p:nvSpPr>
          <p:cNvPr id="17" name="Rectangle: Rounded Corners 16">
            <a:extLst>
              <a:ext uri="{FF2B5EF4-FFF2-40B4-BE49-F238E27FC236}">
                <a16:creationId xmlns:a16="http://schemas.microsoft.com/office/drawing/2014/main" id="{3C95D74B-78BA-4FE8-AEEF-19DC9A1AF77A}"/>
              </a:ext>
            </a:extLst>
          </p:cNvPr>
          <p:cNvSpPr/>
          <p:nvPr/>
        </p:nvSpPr>
        <p:spPr>
          <a:xfrm rot="20609948">
            <a:off x="4347723" y="3441877"/>
            <a:ext cx="2551669" cy="567993"/>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lnSpc>
                <a:spcPct val="90000"/>
              </a:lnSpc>
            </a:pPr>
            <a:r>
              <a:rPr lang="en-US" sz="1600" dirty="0"/>
              <a:t>All dashboards and tools available online</a:t>
            </a:r>
          </a:p>
        </p:txBody>
      </p:sp>
    </p:spTree>
    <p:extLst>
      <p:ext uri="{BB962C8B-B14F-4D97-AF65-F5344CB8AC3E}">
        <p14:creationId xmlns:p14="http://schemas.microsoft.com/office/powerpoint/2010/main" val="388903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178" y="274638"/>
            <a:ext cx="8229600" cy="1143000"/>
          </a:xfrm>
        </p:spPr>
        <p:txBody>
          <a:bodyPr/>
          <a:lstStyle/>
          <a:p>
            <a:r>
              <a:rPr lang="en-ZA" sz="2800" b="1" dirty="0"/>
              <a:t>APPLICATIONS OF THE HYDRONET </a:t>
            </a:r>
          </a:p>
        </p:txBody>
      </p:sp>
      <p:pic>
        <p:nvPicPr>
          <p:cNvPr id="4" name="Content Placeholder 3"/>
          <p:cNvPicPr>
            <a:picLocks noGrp="1" noChangeAspect="1"/>
          </p:cNvPicPr>
          <p:nvPr>
            <p:ph idx="1"/>
          </p:nvPr>
        </p:nvPicPr>
        <p:blipFill>
          <a:blip r:embed="rId2"/>
          <a:stretch>
            <a:fillRect/>
          </a:stretch>
        </p:blipFill>
        <p:spPr>
          <a:xfrm>
            <a:off x="522514" y="1124744"/>
            <a:ext cx="8379264" cy="4968552"/>
          </a:xfrm>
          <a:prstGeom prst="rect">
            <a:avLst/>
          </a:prstGeom>
        </p:spPr>
      </p:pic>
      <p:sp>
        <p:nvSpPr>
          <p:cNvPr id="5" name="TextBox 4"/>
          <p:cNvSpPr txBox="1"/>
          <p:nvPr/>
        </p:nvSpPr>
        <p:spPr>
          <a:xfrm>
            <a:off x="6660232" y="6093296"/>
            <a:ext cx="3672408" cy="246221"/>
          </a:xfrm>
          <a:prstGeom prst="rect">
            <a:avLst/>
          </a:prstGeom>
          <a:noFill/>
        </p:spPr>
        <p:txBody>
          <a:bodyPr wrap="square" rtlCol="0">
            <a:spAutoFit/>
          </a:bodyPr>
          <a:lstStyle/>
          <a:p>
            <a:r>
              <a:rPr lang="en-ZA" sz="1000" dirty="0"/>
              <a:t>Source: https://www.hydronet.co.za/</a:t>
            </a:r>
          </a:p>
        </p:txBody>
      </p:sp>
    </p:spTree>
    <p:extLst>
      <p:ext uri="{BB962C8B-B14F-4D97-AF65-F5344CB8AC3E}">
        <p14:creationId xmlns:p14="http://schemas.microsoft.com/office/powerpoint/2010/main" val="32628943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BENEFITS OF HYDRONET FOR WMAS</a:t>
            </a:r>
            <a:endParaRPr lang="nl-NL" sz="2800" b="1" dirty="0"/>
          </a:p>
        </p:txBody>
      </p:sp>
      <p:sp>
        <p:nvSpPr>
          <p:cNvPr id="3" name="Content Placeholder 2">
            <a:extLst>
              <a:ext uri="{FF2B5EF4-FFF2-40B4-BE49-F238E27FC236}">
                <a16:creationId xmlns:a16="http://schemas.microsoft.com/office/drawing/2014/main" id="{A81C133E-43F5-493F-A217-E84C55F993FF}"/>
              </a:ext>
            </a:extLst>
          </p:cNvPr>
          <p:cNvSpPr>
            <a:spLocks noGrp="1"/>
          </p:cNvSpPr>
          <p:nvPr>
            <p:ph idx="1"/>
          </p:nvPr>
        </p:nvSpPr>
        <p:spPr>
          <a:xfrm>
            <a:off x="235601" y="1417638"/>
            <a:ext cx="6795048" cy="4353499"/>
          </a:xfrm>
        </p:spPr>
        <p:txBody>
          <a:bodyPr>
            <a:normAutofit/>
          </a:bodyPr>
          <a:lstStyle/>
          <a:p>
            <a:r>
              <a:rPr lang="en-US" sz="2000" dirty="0"/>
              <a:t>Improved </a:t>
            </a:r>
            <a:r>
              <a:rPr lang="en-US" sz="2000" dirty="0" err="1"/>
              <a:t>WeatherSMART</a:t>
            </a:r>
            <a:r>
              <a:rPr lang="en-US" sz="2000" dirty="0"/>
              <a:t> water management decisions</a:t>
            </a:r>
          </a:p>
          <a:p>
            <a:pPr lvl="1"/>
            <a:r>
              <a:rPr lang="en-US" sz="2000" dirty="0"/>
              <a:t>Insight in weather and climate information</a:t>
            </a:r>
          </a:p>
          <a:p>
            <a:pPr lvl="1"/>
            <a:r>
              <a:rPr lang="en-US" sz="2000" dirty="0"/>
              <a:t>Insight in water use</a:t>
            </a:r>
          </a:p>
          <a:p>
            <a:pPr lvl="1"/>
            <a:r>
              <a:rPr lang="en-US" sz="2000" dirty="0"/>
              <a:t>Insight in water availability </a:t>
            </a:r>
          </a:p>
          <a:p>
            <a:r>
              <a:rPr lang="en-US" sz="2000" dirty="0"/>
              <a:t>Improved accountability and transparency</a:t>
            </a:r>
          </a:p>
          <a:p>
            <a:r>
              <a:rPr lang="en-US" sz="2000" dirty="0"/>
              <a:t>Improved insight in sources of pollution</a:t>
            </a:r>
          </a:p>
          <a:p>
            <a:r>
              <a:rPr lang="en-US" sz="2000" dirty="0"/>
              <a:t>Automated reports for stakeholders</a:t>
            </a:r>
          </a:p>
          <a:p>
            <a:r>
              <a:rPr lang="en-US" sz="2000" dirty="0"/>
              <a:t>Insight into status of KPI’s for adaptive water management</a:t>
            </a:r>
          </a:p>
          <a:p>
            <a:endParaRPr lang="en-GB" dirty="0"/>
          </a:p>
        </p:txBody>
      </p:sp>
      <p:pic>
        <p:nvPicPr>
          <p:cNvPr id="9" name="Picture 2">
            <a:extLst>
              <a:ext uri="{FF2B5EF4-FFF2-40B4-BE49-F238E27FC236}">
                <a16:creationId xmlns:a16="http://schemas.microsoft.com/office/drawing/2014/main" id="{75ABBDD9-349D-4537-8325-058805BC54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317" t="8363" r="23599" b="316"/>
          <a:stretch/>
        </p:blipFill>
        <p:spPr bwMode="auto">
          <a:xfrm>
            <a:off x="6568751" y="857250"/>
            <a:ext cx="2582953"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8969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2800" b="1" dirty="0"/>
              <a:t>CURRENT STATUS </a:t>
            </a:r>
          </a:p>
        </p:txBody>
      </p:sp>
      <p:graphicFrame>
        <p:nvGraphicFramePr>
          <p:cNvPr id="4" name="Diagram 3"/>
          <p:cNvGraphicFramePr/>
          <p:nvPr>
            <p:extLst>
              <p:ext uri="{D42A27DB-BD31-4B8C-83A1-F6EECF244321}">
                <p14:modId xmlns:p14="http://schemas.microsoft.com/office/powerpoint/2010/main" val="2531265341"/>
              </p:ext>
            </p:extLst>
          </p:nvPr>
        </p:nvGraphicFramePr>
        <p:xfrm>
          <a:off x="107504" y="1417638"/>
          <a:ext cx="9036496" cy="48916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18718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p:spPr>
        <p:txBody>
          <a:bodyPr/>
          <a:lstStyle/>
          <a:p>
            <a:r>
              <a:rPr lang="en-ZA" sz="2800" b="1" dirty="0"/>
              <a:t>RECOMMENDATIONS  </a:t>
            </a:r>
          </a:p>
        </p:txBody>
      </p:sp>
      <p:sp>
        <p:nvSpPr>
          <p:cNvPr id="3" name="Content Placeholder 2"/>
          <p:cNvSpPr>
            <a:spLocks noGrp="1"/>
          </p:cNvSpPr>
          <p:nvPr>
            <p:ph idx="1"/>
          </p:nvPr>
        </p:nvSpPr>
        <p:spPr>
          <a:xfrm>
            <a:off x="130629" y="908720"/>
            <a:ext cx="9013371" cy="5616624"/>
          </a:xfrm>
        </p:spPr>
        <p:txBody>
          <a:bodyPr/>
          <a:lstStyle/>
          <a:p>
            <a:r>
              <a:rPr lang="en-ZA" sz="2000" dirty="0"/>
              <a:t>Ensure that </a:t>
            </a:r>
            <a:r>
              <a:rPr lang="en-ZA" sz="2000" dirty="0" err="1"/>
              <a:t>hydroNET</a:t>
            </a:r>
            <a:r>
              <a:rPr lang="en-ZA" sz="2000" dirty="0"/>
              <a:t> is aligned to DWS systems such as NIWIS</a:t>
            </a:r>
          </a:p>
          <a:p>
            <a:endParaRPr lang="en-ZA" sz="2000" dirty="0"/>
          </a:p>
          <a:p>
            <a:r>
              <a:rPr lang="en-ZA" sz="2000" dirty="0" err="1"/>
              <a:t>HydroNet</a:t>
            </a:r>
            <a:r>
              <a:rPr lang="en-ZA" sz="2000" dirty="0"/>
              <a:t> Training </a:t>
            </a:r>
            <a:r>
              <a:rPr lang="en-ZA" sz="2000" dirty="0" err="1"/>
              <a:t>progamme</a:t>
            </a:r>
            <a:r>
              <a:rPr lang="en-ZA" sz="2000" dirty="0"/>
              <a:t> to be adhered to </a:t>
            </a:r>
          </a:p>
          <a:p>
            <a:endParaRPr lang="en-ZA" sz="2000" dirty="0"/>
          </a:p>
          <a:p>
            <a:r>
              <a:rPr lang="en-ZA" sz="2000" dirty="0"/>
              <a:t>Through the training and use of </a:t>
            </a:r>
            <a:r>
              <a:rPr lang="en-ZA" sz="2000" dirty="0" err="1"/>
              <a:t>HydroNET</a:t>
            </a:r>
            <a:r>
              <a:rPr lang="en-ZA" sz="2000" dirty="0"/>
              <a:t> ensure sustainability into the future </a:t>
            </a:r>
          </a:p>
          <a:p>
            <a:endParaRPr lang="en-ZA" sz="2000" dirty="0"/>
          </a:p>
          <a:p>
            <a:r>
              <a:rPr lang="en-ZA" sz="2000" dirty="0"/>
              <a:t>The value add that </a:t>
            </a:r>
            <a:r>
              <a:rPr lang="en-ZA" sz="2000" dirty="0" err="1"/>
              <a:t>hydroNet</a:t>
            </a:r>
            <a:r>
              <a:rPr lang="en-ZA" sz="2000" dirty="0"/>
              <a:t> provides should ensure that it markets itself – however we as users should take the opportunity to demonstrate its benefits</a:t>
            </a:r>
          </a:p>
          <a:p>
            <a:endParaRPr lang="en-ZA" sz="2000" dirty="0"/>
          </a:p>
          <a:p>
            <a:endParaRPr lang="en-ZA" sz="2000" dirty="0"/>
          </a:p>
        </p:txBody>
      </p:sp>
    </p:spTree>
    <p:extLst>
      <p:ext uri="{BB962C8B-B14F-4D97-AF65-F5344CB8AC3E}">
        <p14:creationId xmlns:p14="http://schemas.microsoft.com/office/powerpoint/2010/main" val="3585533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br>
              <a:rPr lang="en-ZA" sz="3975" dirty="0"/>
            </a:br>
            <a:r>
              <a:rPr lang="en-ZA" sz="6000" b="1" dirty="0">
                <a:effectLst>
                  <a:outerShdw blurRad="38100" dist="38100" dir="2700000" algn="tl">
                    <a:srgbClr val="000000">
                      <a:alpha val="43137"/>
                    </a:srgbClr>
                  </a:outerShdw>
                </a:effectLst>
              </a:rPr>
              <a:t>Thank You</a:t>
            </a:r>
            <a:endParaRPr lang="en-ZA" sz="7200" b="1" dirty="0">
              <a:effectLst>
                <a:outerShdw blurRad="38100" dist="38100" dir="2700000" algn="tl">
                  <a:srgbClr val="000000">
                    <a:alpha val="43137"/>
                  </a:srgbClr>
                </a:outerShdw>
              </a:effectLst>
            </a:endParaRPr>
          </a:p>
        </p:txBody>
      </p:sp>
      <p:pic>
        <p:nvPicPr>
          <p:cNvPr id="4" name="Picture 3" descr="DWAS%20Logo%20RGB"/>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0177" y="3780353"/>
            <a:ext cx="3180806" cy="1110341"/>
          </a:xfrm>
          <a:prstGeom prst="rect">
            <a:avLst/>
          </a:prstGeom>
          <a:noFill/>
          <a:ln>
            <a:noFill/>
          </a:ln>
        </p:spPr>
      </p:pic>
      <p:pic>
        <p:nvPicPr>
          <p:cNvPr id="5" name="Picture 2" descr="Download Water drops PNG Image for Free">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65354" y="3103655"/>
            <a:ext cx="2463739" cy="246373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defTabSz="914400" fontAlgn="auto">
              <a:spcBef>
                <a:spcPts val="0"/>
              </a:spcBef>
              <a:spcAft>
                <a:spcPts val="0"/>
              </a:spcAft>
              <a:defRPr/>
            </a:pPr>
            <a:fld id="{6E6B949B-FF25-4512-A6F3-1B8E765DDD27}" type="slidenum">
              <a:rPr lang="en-US" altLang="en-US" smtClean="0">
                <a:solidFill>
                  <a:prstClr val="black"/>
                </a:solidFill>
                <a:ea typeface="+mn-ea"/>
              </a:rPr>
              <a:pPr defTabSz="914400" fontAlgn="auto">
                <a:spcBef>
                  <a:spcPts val="0"/>
                </a:spcBef>
                <a:spcAft>
                  <a:spcPts val="0"/>
                </a:spcAft>
                <a:defRPr/>
              </a:pPr>
              <a:t>16</a:t>
            </a:fld>
            <a:endParaRPr lang="en-US" altLang="en-US" dirty="0">
              <a:solidFill>
                <a:prstClr val="black"/>
              </a:solidFill>
              <a:ea typeface="+mn-ea"/>
            </a:endParaRPr>
          </a:p>
        </p:txBody>
      </p:sp>
    </p:spTree>
    <p:extLst>
      <p:ext uri="{BB962C8B-B14F-4D97-AF65-F5344CB8AC3E}">
        <p14:creationId xmlns:p14="http://schemas.microsoft.com/office/powerpoint/2010/main" val="3780272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bwMode="auto">
          <a:xfrm>
            <a:off x="1500188" y="673229"/>
            <a:ext cx="3673475" cy="461962"/>
          </a:xfrm>
          <a:prstGeom prst="rect">
            <a:avLst/>
          </a:prstGeom>
          <a:noFill/>
        </p:spPr>
        <p:txBody>
          <a:bodyPr>
            <a:spAutoFit/>
          </a:bodyPr>
          <a:lstStyle/>
          <a:p>
            <a:pPr defTabSz="457200">
              <a:defRPr/>
            </a:pPr>
            <a:r>
              <a:rPr lang="en-US" sz="2400" b="1" dirty="0">
                <a:solidFill>
                  <a:srgbClr val="A4B16F"/>
                </a:solidFill>
                <a:cs typeface="Arial" panose="020B0604020202020204" pitchFamily="34" charset="0"/>
              </a:rPr>
              <a:t>CONTENTS</a:t>
            </a:r>
          </a:p>
        </p:txBody>
      </p:sp>
      <p:sp>
        <p:nvSpPr>
          <p:cNvPr id="7" name="Slide Number Placeholder 4"/>
          <p:cNvSpPr>
            <a:spLocks noGrp="1"/>
          </p:cNvSpPr>
          <p:nvPr>
            <p:ph type="sldNum" sz="quarter" idx="12"/>
          </p:nvPr>
        </p:nvSpPr>
        <p:spPr>
          <a:xfrm>
            <a:off x="6553200" y="6148000"/>
            <a:ext cx="2133600" cy="365125"/>
          </a:xfrm>
        </p:spPr>
        <p:txBody>
          <a:bodyPr/>
          <a:lstStyle/>
          <a:p>
            <a:pPr algn="r">
              <a:defRPr/>
            </a:pPr>
            <a:fld id="{CAD041C9-F1BE-498E-A6B1-DAF350FEA22F}" type="slidenum">
              <a:rPr lang="en-US" smtClean="0">
                <a:solidFill>
                  <a:prstClr val="black"/>
                </a:solidFill>
                <a:latin typeface="Arial" pitchFamily="34" charset="0"/>
                <a:cs typeface="Arial" pitchFamily="34" charset="0"/>
              </a:rPr>
              <a:pPr algn="r">
                <a:defRPr/>
              </a:pPr>
              <a:t>2</a:t>
            </a:fld>
            <a:endParaRPr lang="en-US" dirty="0">
              <a:solidFill>
                <a:prstClr val="black"/>
              </a:solidFill>
              <a:latin typeface="Arial" pitchFamily="34" charset="0"/>
              <a:cs typeface="Arial" pitchFamily="34" charset="0"/>
            </a:endParaRPr>
          </a:p>
        </p:txBody>
      </p:sp>
      <p:sp>
        <p:nvSpPr>
          <p:cNvPr id="8" name="TextBox 7"/>
          <p:cNvSpPr txBox="1">
            <a:spLocks noChangeArrowheads="1"/>
          </p:cNvSpPr>
          <p:nvPr/>
        </p:nvSpPr>
        <p:spPr bwMode="auto">
          <a:xfrm>
            <a:off x="1488883" y="1177169"/>
            <a:ext cx="7556500" cy="3724096"/>
          </a:xfrm>
          <a:prstGeom prst="rect">
            <a:avLst/>
          </a:prstGeom>
          <a:noFill/>
          <a:ln w="9525">
            <a:noFill/>
            <a:miter lim="800000"/>
            <a:headEnd/>
            <a:tailEnd/>
          </a:ln>
        </p:spPr>
        <p:txBody>
          <a:bodyPr>
            <a:spAutoFit/>
          </a:bodyPr>
          <a:lstStyle/>
          <a:p>
            <a:pPr marL="342900" indent="-342900" defTabSz="457200" fontAlgn="base">
              <a:spcBef>
                <a:spcPct val="0"/>
              </a:spcBef>
              <a:spcAft>
                <a:spcPct val="0"/>
              </a:spcAft>
              <a:buFont typeface="Arial" panose="020B0604020202020204" pitchFamily="34" charset="0"/>
              <a:buChar char="•"/>
            </a:pPr>
            <a:r>
              <a:rPr lang="en-US" sz="2000" dirty="0">
                <a:latin typeface="Arial" panose="020B0604020202020204" pitchFamily="34" charset="0"/>
                <a:ea typeface="ＭＳ Ｐゴシック" pitchFamily="34" charset="-128"/>
                <a:cs typeface="Arial" panose="020B0604020202020204" pitchFamily="34" charset="0"/>
              </a:rPr>
              <a:t>Background on Catchment Management Agencies </a:t>
            </a:r>
          </a:p>
          <a:p>
            <a:pPr defTabSz="457200" fontAlgn="base">
              <a:spcBef>
                <a:spcPct val="0"/>
              </a:spcBef>
              <a:spcAft>
                <a:spcPct val="0"/>
              </a:spcAft>
            </a:pPr>
            <a:endParaRPr lang="en-US" sz="2000" dirty="0">
              <a:latin typeface="Arial" panose="020B0604020202020204" pitchFamily="34" charset="0"/>
              <a:ea typeface="ＭＳ Ｐゴシック" pitchFamily="34" charset="-128"/>
              <a:cs typeface="Arial" panose="020B0604020202020204" pitchFamily="34" charset="0"/>
            </a:endParaRPr>
          </a:p>
          <a:p>
            <a:pPr marL="342900" indent="-342900" defTabSz="457200" fontAlgn="base">
              <a:spcBef>
                <a:spcPct val="0"/>
              </a:spcBef>
              <a:spcAft>
                <a:spcPct val="0"/>
              </a:spcAft>
              <a:buFont typeface="Arial" panose="020B0604020202020204" pitchFamily="34" charset="0"/>
              <a:buChar char="•"/>
            </a:pPr>
            <a:r>
              <a:rPr lang="en-US" sz="2000" dirty="0">
                <a:latin typeface="Arial" panose="020B0604020202020204" pitchFamily="34" charset="0"/>
                <a:ea typeface="ＭＳ Ｐゴシック" pitchFamily="34" charset="-128"/>
                <a:cs typeface="Arial" panose="020B0604020202020204" pitchFamily="34" charset="0"/>
              </a:rPr>
              <a:t>Applications of </a:t>
            </a:r>
            <a:r>
              <a:rPr lang="en-US" sz="2000" dirty="0" err="1">
                <a:latin typeface="Arial" panose="020B0604020202020204" pitchFamily="34" charset="0"/>
                <a:ea typeface="ＭＳ Ｐゴシック" pitchFamily="34" charset="-128"/>
                <a:cs typeface="Arial" panose="020B0604020202020204" pitchFamily="34" charset="0"/>
              </a:rPr>
              <a:t>HydroNET</a:t>
            </a:r>
            <a:endParaRPr lang="en-US" sz="2000" dirty="0">
              <a:latin typeface="Arial" panose="020B0604020202020204" pitchFamily="34" charset="0"/>
              <a:ea typeface="ＭＳ Ｐゴシック" pitchFamily="34" charset="-128"/>
              <a:cs typeface="Arial" panose="020B0604020202020204" pitchFamily="34" charset="0"/>
            </a:endParaRPr>
          </a:p>
          <a:p>
            <a:pPr defTabSz="457200" fontAlgn="base">
              <a:spcBef>
                <a:spcPct val="0"/>
              </a:spcBef>
              <a:spcAft>
                <a:spcPct val="0"/>
              </a:spcAft>
            </a:pPr>
            <a:endParaRPr lang="en-US" sz="2000" dirty="0">
              <a:latin typeface="Arial" panose="020B0604020202020204" pitchFamily="34" charset="0"/>
              <a:ea typeface="ＭＳ Ｐゴシック" pitchFamily="34" charset="-128"/>
              <a:cs typeface="Arial" panose="020B0604020202020204" pitchFamily="34" charset="0"/>
            </a:endParaRPr>
          </a:p>
          <a:p>
            <a:pPr marL="342900" indent="-342900" defTabSz="457200" fontAlgn="base">
              <a:spcBef>
                <a:spcPct val="0"/>
              </a:spcBef>
              <a:spcAft>
                <a:spcPct val="0"/>
              </a:spcAft>
              <a:buFont typeface="Arial" panose="020B0604020202020204" pitchFamily="34" charset="0"/>
              <a:buChar char="•"/>
            </a:pPr>
            <a:r>
              <a:rPr lang="en-US" sz="2000" dirty="0">
                <a:latin typeface="Arial" panose="020B0604020202020204" pitchFamily="34" charset="0"/>
                <a:ea typeface="ＭＳ Ｐゴシック" pitchFamily="34" charset="-128"/>
                <a:cs typeface="Arial" panose="020B0604020202020204" pitchFamily="34" charset="0"/>
              </a:rPr>
              <a:t>Current Status</a:t>
            </a:r>
          </a:p>
          <a:p>
            <a:pPr marL="342900" indent="-342900" defTabSz="457200" fontAlgn="base">
              <a:spcBef>
                <a:spcPct val="0"/>
              </a:spcBef>
              <a:spcAft>
                <a:spcPct val="0"/>
              </a:spcAft>
              <a:buFont typeface="Arial" panose="020B0604020202020204" pitchFamily="34" charset="0"/>
              <a:buChar char="•"/>
            </a:pPr>
            <a:endParaRPr lang="en-US" sz="2000" dirty="0">
              <a:latin typeface="Arial" panose="020B0604020202020204" pitchFamily="34" charset="0"/>
              <a:ea typeface="ＭＳ Ｐゴシック" pitchFamily="34" charset="-128"/>
              <a:cs typeface="Arial" panose="020B0604020202020204" pitchFamily="34" charset="0"/>
            </a:endParaRPr>
          </a:p>
          <a:p>
            <a:pPr marL="342900" indent="-342900" defTabSz="457200" fontAlgn="base">
              <a:spcBef>
                <a:spcPct val="0"/>
              </a:spcBef>
              <a:spcAft>
                <a:spcPct val="0"/>
              </a:spcAft>
              <a:buFont typeface="Arial" panose="020B0604020202020204" pitchFamily="34" charset="0"/>
              <a:buChar char="•"/>
            </a:pPr>
            <a:r>
              <a:rPr lang="en-US" sz="2000" dirty="0">
                <a:cs typeface="Arial" panose="020B0604020202020204" pitchFamily="34" charset="0"/>
              </a:rPr>
              <a:t>Recommendations </a:t>
            </a:r>
            <a:endParaRPr lang="en-US" sz="2000" dirty="0">
              <a:latin typeface="Arial" panose="020B0604020202020204" pitchFamily="34" charset="0"/>
              <a:ea typeface="ＭＳ Ｐゴシック" pitchFamily="34" charset="-128"/>
              <a:cs typeface="Arial" panose="020B0604020202020204" pitchFamily="34" charset="0"/>
            </a:endParaRPr>
          </a:p>
          <a:p>
            <a:pPr marL="342900" indent="-342900" defTabSz="457200" fontAlgn="base">
              <a:spcBef>
                <a:spcPct val="0"/>
              </a:spcBef>
              <a:spcAft>
                <a:spcPct val="0"/>
              </a:spcAft>
              <a:buFont typeface="Arial" panose="020B0604020202020204" pitchFamily="34" charset="0"/>
              <a:buChar char="•"/>
            </a:pPr>
            <a:endParaRPr lang="en-US" sz="2000" dirty="0">
              <a:latin typeface="Arial" panose="020B0604020202020204" pitchFamily="34" charset="0"/>
              <a:ea typeface="ＭＳ Ｐゴシック" pitchFamily="34" charset="-128"/>
              <a:cs typeface="Arial" panose="020B0604020202020204" pitchFamily="34" charset="0"/>
            </a:endParaRPr>
          </a:p>
          <a:p>
            <a:pPr defTabSz="457200" fontAlgn="base">
              <a:spcBef>
                <a:spcPct val="0"/>
              </a:spcBef>
              <a:spcAft>
                <a:spcPct val="0"/>
              </a:spcAft>
            </a:pPr>
            <a:endParaRPr lang="en-US" sz="2000" dirty="0">
              <a:solidFill>
                <a:prstClr val="black"/>
              </a:solidFill>
              <a:latin typeface="Arial" panose="020B0604020202020204" pitchFamily="34" charset="0"/>
              <a:ea typeface="ＭＳ Ｐゴシック" pitchFamily="34" charset="-128"/>
              <a:cs typeface="Arial" panose="020B0604020202020204" pitchFamily="34" charset="0"/>
            </a:endParaRPr>
          </a:p>
          <a:p>
            <a:pPr defTabSz="457200" fontAlgn="base">
              <a:spcBef>
                <a:spcPct val="0"/>
              </a:spcBef>
              <a:spcAft>
                <a:spcPct val="0"/>
              </a:spcAft>
            </a:pPr>
            <a:endParaRPr lang="en-US" sz="2800" dirty="0">
              <a:solidFill>
                <a:prstClr val="black"/>
              </a:solidFill>
              <a:ea typeface="ＭＳ Ｐゴシック" pitchFamily="34" charset="-128"/>
              <a:cs typeface="Arial" pitchFamily="34" charset="0"/>
            </a:endParaRPr>
          </a:p>
          <a:p>
            <a:pPr defTabSz="457200" fontAlgn="base">
              <a:spcBef>
                <a:spcPct val="0"/>
              </a:spcBef>
              <a:spcAft>
                <a:spcPct val="0"/>
              </a:spcAft>
            </a:pPr>
            <a:endParaRPr lang="en-US" sz="2800" dirty="0">
              <a:solidFill>
                <a:prstClr val="black"/>
              </a:solidFill>
              <a:ea typeface="ＭＳ Ｐゴシック" pitchFamily="34" charset="-128"/>
              <a:cs typeface="Arial" pitchFamily="34" charset="0"/>
            </a:endParaRPr>
          </a:p>
        </p:txBody>
      </p:sp>
    </p:spTree>
    <p:extLst>
      <p:ext uri="{BB962C8B-B14F-4D97-AF65-F5344CB8AC3E}">
        <p14:creationId xmlns:p14="http://schemas.microsoft.com/office/powerpoint/2010/main" val="15997766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307" b="18333"/>
          <a:stretch/>
        </p:blipFill>
        <p:spPr bwMode="auto">
          <a:xfrm>
            <a:off x="71514" y="234913"/>
            <a:ext cx="9000972" cy="6388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152400" y="4780158"/>
            <a:ext cx="9000971" cy="1684289"/>
          </a:xfrm>
          <a:prstGeom prst="rect">
            <a:avLst/>
          </a:prstGeom>
          <a:gradFill>
            <a:gsLst>
              <a:gs pos="0">
                <a:srgbClr val="FFFFFF">
                  <a:alpha val="60000"/>
                </a:srgbClr>
              </a:gs>
              <a:gs pos="85000">
                <a:srgbClr val="FFFFFF">
                  <a:alpha val="50000"/>
                </a:srgbClr>
              </a:gs>
              <a:gs pos="100000">
                <a:srgbClr val="FFFFFF">
                  <a:alpha val="0"/>
                </a:srgbClr>
              </a:gs>
            </a:gsLst>
            <a:lin ang="0" scaled="0"/>
          </a:gradFill>
        </p:spPr>
        <p:txBody>
          <a:bodyPr vert="horz" wrap="square" lIns="360000" tIns="72000" rIns="360000" bIns="72000" rtlCol="0" anchor="ctr">
            <a:spAutoFit/>
          </a:bodyPr>
          <a:lstStyle>
            <a:lvl1pPr algn="l" defTabSz="914400" rtl="0" eaLnBrk="1" latinLnBrk="0" hangingPunct="1">
              <a:spcBef>
                <a:spcPct val="0"/>
              </a:spcBef>
              <a:buNone/>
              <a:defRPr lang="nl-NL" sz="3200" kern="1200">
                <a:solidFill>
                  <a:schemeClr val="tx2"/>
                </a:solidFill>
                <a:latin typeface="+mj-lt"/>
                <a:ea typeface="+mj-ea"/>
                <a:cs typeface="+mj-cs"/>
              </a:defRPr>
            </a:lvl1pPr>
          </a:lstStyle>
          <a:p>
            <a:pPr marL="342900" indent="-342900">
              <a:buFont typeface="Wingdings" panose="05000000000000000000" pitchFamily="2" charset="2"/>
              <a:buChar char="§"/>
            </a:pPr>
            <a:r>
              <a:rPr lang="en-US" sz="2000" i="1" dirty="0">
                <a:latin typeface="+mn-lt"/>
                <a:cs typeface="Arial" panose="020B0604020202020204" pitchFamily="34" charset="0"/>
              </a:rPr>
              <a:t>Water quality problems which affects</a:t>
            </a:r>
          </a:p>
          <a:p>
            <a:pPr marL="800100" lvl="1" indent="-342900">
              <a:buFont typeface="Wingdings" panose="05000000000000000000" pitchFamily="2" charset="2"/>
              <a:buChar char="§"/>
            </a:pPr>
            <a:r>
              <a:rPr lang="en-US" sz="2000" i="1" dirty="0">
                <a:latin typeface="+mn-lt"/>
                <a:cs typeface="Arial" panose="020B0604020202020204" pitchFamily="34" charset="0"/>
              </a:rPr>
              <a:t>Industries such as Agriculture, Water management</a:t>
            </a:r>
          </a:p>
          <a:p>
            <a:pPr marL="342900" indent="-342900">
              <a:buFont typeface="Wingdings" panose="05000000000000000000" pitchFamily="2" charset="2"/>
              <a:buChar char="§"/>
            </a:pPr>
            <a:r>
              <a:rPr lang="en-US" sz="2000" i="1" dirty="0">
                <a:latin typeface="+mn-lt"/>
                <a:cs typeface="Arial" panose="020B0604020202020204" pitchFamily="34" charset="0"/>
              </a:rPr>
              <a:t>Need for decision support tools to identify priority areas</a:t>
            </a:r>
          </a:p>
          <a:p>
            <a:pPr marL="342900" indent="-342900">
              <a:buFont typeface="Wingdings" panose="05000000000000000000" pitchFamily="2" charset="2"/>
              <a:buChar char="§"/>
            </a:pPr>
            <a:r>
              <a:rPr lang="en-US" sz="2000" i="1" dirty="0">
                <a:latin typeface="+mn-lt"/>
                <a:cs typeface="Arial" panose="020B0604020202020204" pitchFamily="34" charset="0"/>
              </a:rPr>
              <a:t>Need for reliable information </a:t>
            </a:r>
          </a:p>
          <a:p>
            <a:pPr marL="800100" lvl="1" indent="-342900">
              <a:buFont typeface="Wingdings" panose="05000000000000000000" pitchFamily="2" charset="2"/>
              <a:buChar char="§"/>
            </a:pPr>
            <a:r>
              <a:rPr lang="en-US" sz="2000" i="1" dirty="0">
                <a:latin typeface="+mn-lt"/>
                <a:cs typeface="Arial" panose="020B0604020202020204" pitchFamily="34" charset="0"/>
              </a:rPr>
              <a:t>Rainfall/evaporation/water use/water quality</a:t>
            </a:r>
          </a:p>
        </p:txBody>
      </p:sp>
      <p:sp>
        <p:nvSpPr>
          <p:cNvPr id="6" name="Title 1">
            <a:extLst>
              <a:ext uri="{FF2B5EF4-FFF2-40B4-BE49-F238E27FC236}">
                <a16:creationId xmlns:a16="http://schemas.microsoft.com/office/drawing/2014/main" id="{9BFCC43D-DC23-40DC-AC97-DC58593BE421}"/>
              </a:ext>
            </a:extLst>
          </p:cNvPr>
          <p:cNvSpPr txBox="1">
            <a:spLocks/>
          </p:cNvSpPr>
          <p:nvPr/>
        </p:nvSpPr>
        <p:spPr>
          <a:xfrm>
            <a:off x="6694" y="3188068"/>
            <a:ext cx="9000972" cy="1405751"/>
          </a:xfrm>
          <a:prstGeom prst="rect">
            <a:avLst/>
          </a:prstGeom>
          <a:gradFill>
            <a:gsLst>
              <a:gs pos="0">
                <a:srgbClr val="FFFFFF">
                  <a:alpha val="60000"/>
                </a:srgbClr>
              </a:gs>
              <a:gs pos="85000">
                <a:srgbClr val="FFFFFF">
                  <a:alpha val="50000"/>
                </a:srgbClr>
              </a:gs>
              <a:gs pos="100000">
                <a:srgbClr val="FFFFFF">
                  <a:alpha val="0"/>
                </a:srgbClr>
              </a:gs>
            </a:gsLst>
            <a:lin ang="0" scaled="0"/>
          </a:gradFill>
        </p:spPr>
        <p:txBody>
          <a:bodyPr vert="horz" wrap="square" lIns="360000" tIns="72000" rIns="360000" bIns="72000" rtlCol="0" anchor="ctr">
            <a:spAutoFit/>
          </a:bodyPr>
          <a:lstStyle>
            <a:lvl1pPr algn="l" defTabSz="914400" rtl="0" eaLnBrk="1" latinLnBrk="0" hangingPunct="1">
              <a:spcBef>
                <a:spcPct val="0"/>
              </a:spcBef>
              <a:buNone/>
              <a:defRPr lang="nl-NL" sz="3200" kern="1200">
                <a:solidFill>
                  <a:schemeClr val="tx2"/>
                </a:solidFill>
                <a:latin typeface="+mj-lt"/>
                <a:ea typeface="+mj-ea"/>
                <a:cs typeface="+mj-cs"/>
              </a:defRPr>
            </a:lvl1pPr>
          </a:lstStyle>
          <a:p>
            <a:pPr marL="457200" indent="-457200">
              <a:lnSpc>
                <a:spcPct val="90000"/>
              </a:lnSpc>
              <a:buFont typeface="Wingdings" panose="05000000000000000000" pitchFamily="2" charset="2"/>
              <a:buChar char="§"/>
            </a:pPr>
            <a:r>
              <a:rPr lang="en-US" sz="2000" i="1" dirty="0">
                <a:ea typeface="+mn-ea"/>
                <a:cs typeface="+mn-cs"/>
              </a:rPr>
              <a:t>Water challenges: </a:t>
            </a:r>
            <a:r>
              <a:rPr lang="en-US" sz="2000" i="1" dirty="0"/>
              <a:t>Hugh water losses - non revenue water (physical leakage or commercial loss) &gt;35% </a:t>
            </a:r>
          </a:p>
          <a:p>
            <a:pPr marL="457200" indent="-457200">
              <a:lnSpc>
                <a:spcPct val="90000"/>
              </a:lnSpc>
              <a:buFont typeface="Wingdings" panose="05000000000000000000" pitchFamily="2" charset="2"/>
              <a:buChar char="§"/>
            </a:pPr>
            <a:r>
              <a:rPr lang="en-US" sz="2000" dirty="0">
                <a:latin typeface="+mn-lt"/>
                <a:cs typeface="Arial" panose="020B0604020202020204" pitchFamily="34" charset="0"/>
              </a:rPr>
              <a:t>Water stressed catchments with over allocations or illegal water use</a:t>
            </a:r>
          </a:p>
          <a:p>
            <a:pPr marL="457200" indent="-457200">
              <a:lnSpc>
                <a:spcPct val="90000"/>
              </a:lnSpc>
              <a:buFont typeface="Wingdings" panose="05000000000000000000" pitchFamily="2" charset="2"/>
              <a:buChar char="§"/>
            </a:pPr>
            <a:r>
              <a:rPr lang="en-US" sz="2000" i="1" dirty="0">
                <a:latin typeface="+mn-lt"/>
              </a:rPr>
              <a:t>Poor audit and compliance of water use  </a:t>
            </a:r>
            <a:endParaRPr lang="en-US" sz="2000" dirty="0">
              <a:latin typeface="+mn-lt"/>
            </a:endParaRPr>
          </a:p>
          <a:p>
            <a:pPr>
              <a:lnSpc>
                <a:spcPct val="90000"/>
              </a:lnSpc>
            </a:pPr>
            <a:endParaRPr lang="en-US" sz="1100" b="1" dirty="0">
              <a:ea typeface="+mn-ea"/>
              <a:cs typeface="+mn-cs"/>
            </a:endParaRPr>
          </a:p>
        </p:txBody>
      </p:sp>
      <p:sp>
        <p:nvSpPr>
          <p:cNvPr id="8" name="Title 1">
            <a:extLst>
              <a:ext uri="{FF2B5EF4-FFF2-40B4-BE49-F238E27FC236}">
                <a16:creationId xmlns:a16="http://schemas.microsoft.com/office/drawing/2014/main" id="{3CB1E6A7-F21F-434D-B4CF-DF8DB88336F4}"/>
              </a:ext>
            </a:extLst>
          </p:cNvPr>
          <p:cNvSpPr txBox="1">
            <a:spLocks/>
          </p:cNvSpPr>
          <p:nvPr/>
        </p:nvSpPr>
        <p:spPr>
          <a:xfrm rot="10800000" flipV="1">
            <a:off x="-2" y="2144979"/>
            <a:ext cx="9153373" cy="851753"/>
          </a:xfrm>
          <a:prstGeom prst="rect">
            <a:avLst/>
          </a:prstGeom>
          <a:gradFill>
            <a:gsLst>
              <a:gs pos="0">
                <a:srgbClr val="FFFFFF">
                  <a:alpha val="60000"/>
                </a:srgbClr>
              </a:gs>
              <a:gs pos="85000">
                <a:srgbClr val="FFFFFF">
                  <a:alpha val="50000"/>
                </a:srgbClr>
              </a:gs>
              <a:gs pos="100000">
                <a:srgbClr val="FFFFFF">
                  <a:alpha val="0"/>
                </a:srgbClr>
              </a:gs>
            </a:gsLst>
            <a:lin ang="0" scaled="0"/>
          </a:gradFill>
        </p:spPr>
        <p:txBody>
          <a:bodyPr vert="horz" wrap="square" lIns="360000" tIns="72000" rIns="360000" bIns="72000" rtlCol="0" anchor="ctr">
            <a:spAutoFit/>
          </a:bodyPr>
          <a:lstStyle>
            <a:lvl1pPr algn="l" defTabSz="914400" rtl="0" eaLnBrk="1" latinLnBrk="0" hangingPunct="1">
              <a:spcBef>
                <a:spcPct val="0"/>
              </a:spcBef>
              <a:buNone/>
              <a:defRPr lang="nl-NL" sz="3200" kern="1200">
                <a:solidFill>
                  <a:schemeClr val="tx2"/>
                </a:solidFill>
                <a:latin typeface="+mj-lt"/>
                <a:ea typeface="+mj-ea"/>
                <a:cs typeface="+mj-cs"/>
              </a:defRPr>
            </a:lvl1pPr>
          </a:lstStyle>
          <a:p>
            <a:pPr marL="457200" indent="-457200">
              <a:lnSpc>
                <a:spcPct val="90000"/>
              </a:lnSpc>
              <a:buFont typeface="Wingdings" panose="05000000000000000000" pitchFamily="2" charset="2"/>
              <a:buChar char="§"/>
            </a:pPr>
            <a:r>
              <a:rPr lang="en-US" sz="2000" i="1" dirty="0">
                <a:ea typeface="+mn-ea"/>
                <a:cs typeface="+mn-cs"/>
              </a:rPr>
              <a:t>Water challenges: </a:t>
            </a:r>
            <a:r>
              <a:rPr lang="en-US" sz="2000" i="1" dirty="0"/>
              <a:t>Recent floods in February and April in Tshwane and KZN respectively  many people forced to leave their homes – infrastructure </a:t>
            </a:r>
            <a:endParaRPr lang="en-US" sz="2000" b="1" dirty="0"/>
          </a:p>
          <a:p>
            <a:pPr>
              <a:lnSpc>
                <a:spcPct val="90000"/>
              </a:lnSpc>
            </a:pPr>
            <a:endParaRPr lang="en-US" sz="1100" b="1" dirty="0">
              <a:ea typeface="+mn-ea"/>
              <a:cs typeface="+mn-cs"/>
            </a:endParaRPr>
          </a:p>
        </p:txBody>
      </p:sp>
    </p:spTree>
    <p:extLst>
      <p:ext uri="{BB962C8B-B14F-4D97-AF65-F5344CB8AC3E}">
        <p14:creationId xmlns:p14="http://schemas.microsoft.com/office/powerpoint/2010/main" val="116006014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89103-0753-4866-A8AC-5E104FA4452B}"/>
              </a:ext>
            </a:extLst>
          </p:cNvPr>
          <p:cNvSpPr>
            <a:spLocks noGrp="1"/>
          </p:cNvSpPr>
          <p:nvPr>
            <p:ph type="title"/>
          </p:nvPr>
        </p:nvSpPr>
        <p:spPr>
          <a:xfrm>
            <a:off x="1" y="156754"/>
            <a:ext cx="9143999" cy="539283"/>
          </a:xfrm>
        </p:spPr>
        <p:txBody>
          <a:bodyPr>
            <a:noAutofit/>
          </a:bodyPr>
          <a:lstStyle/>
          <a:p>
            <a:pPr algn="ctr"/>
            <a:r>
              <a:rPr lang="en-GB" sz="2800" b="1" dirty="0">
                <a:latin typeface="Arial" pitchFamily="34" charset="0"/>
                <a:cs typeface="Arial" pitchFamily="34" charset="0"/>
              </a:rPr>
              <a:t>CATCHMENT MANAGEMENT AGENCIES </a:t>
            </a:r>
            <a:br>
              <a:rPr lang="en-GB" sz="2800" b="1" dirty="0">
                <a:latin typeface="Arial" pitchFamily="34" charset="0"/>
                <a:cs typeface="Arial" pitchFamily="34" charset="0"/>
              </a:rPr>
            </a:br>
            <a:endParaRPr lang="en-ZA" sz="2800" b="1" i="0" dirty="0">
              <a:latin typeface="Arial" pitchFamily="34" charset="0"/>
              <a:cs typeface="Arial" pitchFamily="34" charset="0"/>
            </a:endParaRPr>
          </a:p>
        </p:txBody>
      </p:sp>
      <p:sp>
        <p:nvSpPr>
          <p:cNvPr id="3" name="Content Placeholder 2">
            <a:extLst>
              <a:ext uri="{FF2B5EF4-FFF2-40B4-BE49-F238E27FC236}">
                <a16:creationId xmlns:a16="http://schemas.microsoft.com/office/drawing/2014/main" id="{930A7E31-CFDA-4801-99F7-731A55D66EE7}"/>
              </a:ext>
            </a:extLst>
          </p:cNvPr>
          <p:cNvSpPr>
            <a:spLocks noGrp="1"/>
          </p:cNvSpPr>
          <p:nvPr>
            <p:ph idx="1"/>
          </p:nvPr>
        </p:nvSpPr>
        <p:spPr>
          <a:xfrm>
            <a:off x="450377" y="822960"/>
            <a:ext cx="8561102" cy="5755261"/>
          </a:xfrm>
        </p:spPr>
        <p:txBody>
          <a:bodyPr>
            <a:noAutofit/>
          </a:bodyPr>
          <a:lstStyle/>
          <a:p>
            <a:pPr algn="just"/>
            <a:r>
              <a:rPr lang="en-ZA" sz="1800" dirty="0">
                <a:latin typeface="Arial" pitchFamily="34" charset="0"/>
                <a:cs typeface="Arial" pitchFamily="34" charset="0"/>
              </a:rPr>
              <a:t>The National Water Act, 1998 (Act No. 36 of 1998) provide for the establishment of Catchment Management Agencies (CMAs) to facilitate the delegation of water resources management to a water management area (WMA) level.</a:t>
            </a:r>
          </a:p>
          <a:p>
            <a:pPr algn="just"/>
            <a:endParaRPr lang="en-ZA" sz="1800" dirty="0">
              <a:latin typeface="Arial" pitchFamily="34" charset="0"/>
              <a:cs typeface="Arial" pitchFamily="34" charset="0"/>
            </a:endParaRPr>
          </a:p>
          <a:p>
            <a:pPr algn="just"/>
            <a:r>
              <a:rPr lang="en-ZA" sz="1800" dirty="0">
                <a:latin typeface="Arial" pitchFamily="34" charset="0"/>
                <a:cs typeface="Arial" pitchFamily="34" charset="0"/>
              </a:rPr>
              <a:t>The National Water Policy for South Africa provide for the establishment of CMAs with the aim of them being </a:t>
            </a:r>
            <a:r>
              <a:rPr lang="en-GB" sz="1800" dirty="0">
                <a:latin typeface="Arial" pitchFamily="34" charset="0"/>
                <a:cs typeface="Arial" pitchFamily="34" charset="0"/>
              </a:rPr>
              <a:t>developmental in nature and to serve the interests of equity, corrective action and </a:t>
            </a:r>
            <a:r>
              <a:rPr lang="en-ZA" sz="1800" dirty="0">
                <a:latin typeface="Arial" pitchFamily="34" charset="0"/>
                <a:cs typeface="Arial" pitchFamily="34" charset="0"/>
              </a:rPr>
              <a:t>optimum use of water.</a:t>
            </a:r>
          </a:p>
          <a:p>
            <a:pPr algn="just"/>
            <a:endParaRPr lang="en-ZA" sz="1800" dirty="0">
              <a:latin typeface="Arial" pitchFamily="34" charset="0"/>
              <a:cs typeface="Arial" pitchFamily="34" charset="0"/>
            </a:endParaRPr>
          </a:p>
          <a:p>
            <a:pPr algn="just"/>
            <a:r>
              <a:rPr lang="en-US" sz="1800" dirty="0"/>
              <a:t>Key mandate of the CMA  is to undertake WRM</a:t>
            </a:r>
            <a:r>
              <a:rPr lang="en-ZA" sz="1800" dirty="0"/>
              <a:t> to achieve the following</a:t>
            </a:r>
          </a:p>
          <a:p>
            <a:pPr lvl="1" algn="just"/>
            <a:r>
              <a:rPr lang="en-US" sz="1600" dirty="0"/>
              <a:t>Meet basic human needs</a:t>
            </a:r>
          </a:p>
          <a:p>
            <a:pPr lvl="1" algn="just"/>
            <a:r>
              <a:rPr lang="en-US" sz="1600" dirty="0"/>
              <a:t>Promote equitable access to water</a:t>
            </a:r>
          </a:p>
          <a:p>
            <a:pPr lvl="1" algn="just"/>
            <a:r>
              <a:rPr lang="en-US" sz="1600" dirty="0"/>
              <a:t>Redress results of past racial and gender discrimination</a:t>
            </a:r>
          </a:p>
          <a:p>
            <a:pPr lvl="1" algn="just"/>
            <a:r>
              <a:rPr lang="en-US" sz="1600" dirty="0"/>
              <a:t>Facilitate social and economic development</a:t>
            </a:r>
          </a:p>
          <a:p>
            <a:pPr lvl="1" algn="just"/>
            <a:endParaRPr lang="en-US" sz="1600" dirty="0"/>
          </a:p>
          <a:p>
            <a:pPr algn="just"/>
            <a:r>
              <a:rPr lang="en-US" sz="1800" dirty="0"/>
              <a:t>Their main function is to monitor water quality and quantity , allocate water, set the tariffs, develop catchment management strategy, </a:t>
            </a:r>
          </a:p>
          <a:p>
            <a:pPr algn="just"/>
            <a:endParaRPr lang="en-GB" sz="2100" dirty="0">
              <a:latin typeface="Arial" pitchFamily="34" charset="0"/>
              <a:cs typeface="Arial" pitchFamily="34" charset="0"/>
            </a:endParaRPr>
          </a:p>
        </p:txBody>
      </p:sp>
      <p:sp>
        <p:nvSpPr>
          <p:cNvPr id="6" name="Slide Number Placeholder 5">
            <a:extLst>
              <a:ext uri="{FF2B5EF4-FFF2-40B4-BE49-F238E27FC236}">
                <a16:creationId xmlns:a16="http://schemas.microsoft.com/office/drawing/2014/main" id="{1CC758AF-1A0F-47EC-A37B-30147ACD6BC5}"/>
              </a:ext>
            </a:extLst>
          </p:cNvPr>
          <p:cNvSpPr>
            <a:spLocks noGrp="1"/>
          </p:cNvSpPr>
          <p:nvPr>
            <p:ph type="sldNum" sz="quarter" idx="12"/>
          </p:nvPr>
        </p:nvSpPr>
        <p:spPr/>
        <p:txBody>
          <a:bodyPr/>
          <a:lstStyle/>
          <a:p>
            <a:fld id="{7870704B-CE94-48CC-AF30-84932A1262A7}" type="slidenum">
              <a:rPr lang="en-ZA" smtClean="0"/>
              <a:pPr/>
              <a:t>4</a:t>
            </a:fld>
            <a:endParaRPr lang="en-ZA" dirty="0"/>
          </a:p>
        </p:txBody>
      </p:sp>
    </p:spTree>
    <p:extLst>
      <p:ext uri="{BB962C8B-B14F-4D97-AF65-F5344CB8AC3E}">
        <p14:creationId xmlns:p14="http://schemas.microsoft.com/office/powerpoint/2010/main" val="2229214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220718"/>
            <a:ext cx="8629978" cy="601196"/>
          </a:xfrm>
        </p:spPr>
        <p:txBody>
          <a:bodyPr/>
          <a:lstStyle/>
          <a:p>
            <a:r>
              <a:rPr lang="en-GB" sz="2100" b="1" dirty="0">
                <a:solidFill>
                  <a:prstClr val="black"/>
                </a:solidFill>
                <a:ea typeface="MS PGothic" pitchFamily="34" charset="-128"/>
              </a:rPr>
              <a:t>BACKGROUND ON THE ESTABLISHMENT OF CMAs</a:t>
            </a:r>
            <a:endParaRPr lang="en-ZA" dirty="0"/>
          </a:p>
        </p:txBody>
      </p:sp>
      <p:sp>
        <p:nvSpPr>
          <p:cNvPr id="3" name="Content Placeholder 2"/>
          <p:cNvSpPr>
            <a:spLocks noGrp="1"/>
          </p:cNvSpPr>
          <p:nvPr>
            <p:ph idx="1"/>
          </p:nvPr>
        </p:nvSpPr>
        <p:spPr>
          <a:xfrm>
            <a:off x="80010" y="582931"/>
            <a:ext cx="8864293" cy="5836530"/>
          </a:xfrm>
        </p:spPr>
        <p:txBody>
          <a:bodyPr/>
          <a:lstStyle/>
          <a:p>
            <a:pPr algn="just" defTabSz="342900"/>
            <a:r>
              <a:rPr lang="en-ZA" sz="1900" dirty="0"/>
              <a:t>Originally, 19 CMAs were envisaged but this number was rationalised to nine by then Minister in March 2012. Of these, six have been established to date (the </a:t>
            </a:r>
            <a:r>
              <a:rPr lang="en-ZA" sz="1900" dirty="0" err="1"/>
              <a:t>Inkomati-Usuthu</a:t>
            </a:r>
            <a:r>
              <a:rPr lang="en-ZA" sz="1900" dirty="0"/>
              <a:t>, </a:t>
            </a:r>
            <a:r>
              <a:rPr lang="en-ZA" sz="1900" dirty="0" err="1"/>
              <a:t>Breede-Gouritz</a:t>
            </a:r>
            <a:r>
              <a:rPr lang="en-ZA" sz="1900" dirty="0"/>
              <a:t>, Pongola-</a:t>
            </a:r>
            <a:r>
              <a:rPr lang="en-ZA" sz="1900" dirty="0" err="1"/>
              <a:t>Umzimkulu</a:t>
            </a:r>
            <a:r>
              <a:rPr lang="en-ZA" sz="1900" dirty="0"/>
              <a:t>, Limpopo-North West, Vaal and </a:t>
            </a:r>
            <a:r>
              <a:rPr lang="en-ZA" sz="1900" dirty="0" err="1"/>
              <a:t>Olifants</a:t>
            </a:r>
            <a:r>
              <a:rPr lang="en-ZA" sz="1900" dirty="0"/>
              <a:t> CMAs), of which only the first two are operational. </a:t>
            </a:r>
          </a:p>
          <a:p>
            <a:pPr algn="just" defTabSz="342900"/>
            <a:endParaRPr lang="en-ZA" sz="1900" dirty="0"/>
          </a:p>
          <a:p>
            <a:pPr algn="just" defTabSz="342900"/>
            <a:r>
              <a:rPr lang="en-ZA" sz="1900" dirty="0"/>
              <a:t>In 2013, the Presidential Review Committee on State-owned Entities recommended the consolidation and rationalisation of entities wherever possible. </a:t>
            </a:r>
          </a:p>
          <a:p>
            <a:pPr algn="just" defTabSz="342900"/>
            <a:endParaRPr lang="en-ZA" sz="1900" dirty="0"/>
          </a:p>
          <a:p>
            <a:pPr algn="just" defTabSz="342900"/>
            <a:r>
              <a:rPr lang="en-ZA" sz="1900" dirty="0"/>
              <a:t>The DWS review of the institutional arrangements for water resource management in 2017 culminated in the gazetting for public comment a proposal to establish a single national entity.</a:t>
            </a:r>
          </a:p>
          <a:p>
            <a:pPr algn="just" defTabSz="342900"/>
            <a:endParaRPr lang="en-ZA" sz="1900" dirty="0"/>
          </a:p>
          <a:p>
            <a:pPr algn="just" defTabSz="342900"/>
            <a:r>
              <a:rPr lang="en-ZA" sz="1900" dirty="0"/>
              <a:t>In 2018 a decision was made by then former Minister to revert to the establishment of nine separate CMAs. </a:t>
            </a:r>
          </a:p>
          <a:p>
            <a:pPr algn="just" defTabSz="342900"/>
            <a:endParaRPr lang="en-ZA" sz="1900" dirty="0"/>
          </a:p>
          <a:p>
            <a:pPr algn="just" defTabSz="342900"/>
            <a:r>
              <a:rPr lang="en-ZA" sz="1900" dirty="0"/>
              <a:t>In 2019, a case for reducing the number of CMAs from 9 to 6 was made and approved by the former Minister in 2020</a:t>
            </a:r>
          </a:p>
        </p:txBody>
      </p:sp>
      <p:sp>
        <p:nvSpPr>
          <p:cNvPr id="4" name="Slide Number Placeholder 3"/>
          <p:cNvSpPr>
            <a:spLocks noGrp="1"/>
          </p:cNvSpPr>
          <p:nvPr>
            <p:ph type="sldNum" sz="quarter" idx="10"/>
          </p:nvPr>
        </p:nvSpPr>
        <p:spPr>
          <a:xfrm>
            <a:off x="3724275" y="6351590"/>
            <a:ext cx="2133600" cy="365125"/>
          </a:xfrm>
          <a:prstGeom prst="rect">
            <a:avLst/>
          </a:prstGeom>
        </p:spPr>
        <p:txBody>
          <a:bodyPr vert="horz" wrap="square" lIns="91440" tIns="45720" rIns="91440" bIns="45720" numCol="1" anchor="t" anchorCtr="0" compatLnSpc="1">
            <a:prstTxWarp prst="textNoShape">
              <a:avLst/>
            </a:prstTxWarp>
          </a:bodyPr>
          <a:lstStyle>
            <a:defPPr>
              <a:defRPr lang="en-US"/>
            </a:defPPr>
            <a:lvl1pPr algn="ctr" defTabSz="685800" rtl="0" eaLnBrk="1" fontAlgn="base" hangingPunct="1">
              <a:spcBef>
                <a:spcPct val="0"/>
              </a:spcBef>
              <a:spcAft>
                <a:spcPct val="0"/>
              </a:spcAft>
              <a:defRPr sz="1050" kern="1200" smtClean="0">
                <a:solidFill>
                  <a:srgbClr val="000000"/>
                </a:solidFill>
                <a:latin typeface="Arial" pitchFamily="34" charset="0"/>
                <a:ea typeface="MS PGothic" pitchFamily="34" charset="-128"/>
                <a:cs typeface="+mn-cs"/>
              </a:defRPr>
            </a:lvl1pPr>
            <a:lvl2pPr marL="457200" algn="l" defTabSz="457200" rtl="0" fontAlgn="base">
              <a:spcBef>
                <a:spcPct val="0"/>
              </a:spcBef>
              <a:spcAft>
                <a:spcPct val="0"/>
              </a:spcAft>
              <a:defRPr sz="2400" kern="1200">
                <a:solidFill>
                  <a:schemeClr val="tx1"/>
                </a:solidFill>
                <a:latin typeface="Arial" pitchFamily="34" charset="0"/>
                <a:ea typeface="MS PGothic" pitchFamily="34" charset="-128"/>
                <a:cs typeface="+mn-cs"/>
              </a:defRPr>
            </a:lvl2pPr>
            <a:lvl3pPr marL="914400" algn="l" defTabSz="457200" rtl="0" fontAlgn="base">
              <a:spcBef>
                <a:spcPct val="0"/>
              </a:spcBef>
              <a:spcAft>
                <a:spcPct val="0"/>
              </a:spcAft>
              <a:defRPr sz="2400" kern="1200">
                <a:solidFill>
                  <a:schemeClr val="tx1"/>
                </a:solidFill>
                <a:latin typeface="Arial" pitchFamily="34" charset="0"/>
                <a:ea typeface="MS PGothic" pitchFamily="34" charset="-128"/>
                <a:cs typeface="+mn-cs"/>
              </a:defRPr>
            </a:lvl3pPr>
            <a:lvl4pPr marL="1371600" algn="l" defTabSz="457200" rtl="0" fontAlgn="base">
              <a:spcBef>
                <a:spcPct val="0"/>
              </a:spcBef>
              <a:spcAft>
                <a:spcPct val="0"/>
              </a:spcAft>
              <a:defRPr sz="2400" kern="1200">
                <a:solidFill>
                  <a:schemeClr val="tx1"/>
                </a:solidFill>
                <a:latin typeface="Arial" pitchFamily="34" charset="0"/>
                <a:ea typeface="MS PGothic" pitchFamily="34" charset="-128"/>
                <a:cs typeface="+mn-cs"/>
              </a:defRPr>
            </a:lvl4pPr>
            <a:lvl5pPr marL="1828800" algn="l" defTabSz="457200" rtl="0" fontAlgn="base">
              <a:spcBef>
                <a:spcPct val="0"/>
              </a:spcBef>
              <a:spcAft>
                <a:spcPct val="0"/>
              </a:spcAft>
              <a:defRPr sz="2400" kern="1200">
                <a:solidFill>
                  <a:schemeClr val="tx1"/>
                </a:solidFill>
                <a:latin typeface="Arial" pitchFamily="34" charset="0"/>
                <a:ea typeface="MS PGothic" pitchFamily="34" charset="-128"/>
                <a:cs typeface="+mn-cs"/>
              </a:defRPr>
            </a:lvl5pPr>
            <a:lvl6pPr marL="2286000" algn="l" defTabSz="914400" rtl="0" eaLnBrk="1" latinLnBrk="0" hangingPunct="1">
              <a:defRPr sz="2400" kern="1200">
                <a:solidFill>
                  <a:schemeClr val="tx1"/>
                </a:solidFill>
                <a:latin typeface="Arial" pitchFamily="34" charset="0"/>
                <a:ea typeface="MS PGothic" pitchFamily="34" charset="-128"/>
                <a:cs typeface="+mn-cs"/>
              </a:defRPr>
            </a:lvl6pPr>
            <a:lvl7pPr marL="2743200" algn="l" defTabSz="914400" rtl="0" eaLnBrk="1" latinLnBrk="0" hangingPunct="1">
              <a:defRPr sz="2400" kern="1200">
                <a:solidFill>
                  <a:schemeClr val="tx1"/>
                </a:solidFill>
                <a:latin typeface="Arial" pitchFamily="34" charset="0"/>
                <a:ea typeface="MS PGothic" pitchFamily="34" charset="-128"/>
                <a:cs typeface="+mn-cs"/>
              </a:defRPr>
            </a:lvl7pPr>
            <a:lvl8pPr marL="3200400" algn="l" defTabSz="914400" rtl="0" eaLnBrk="1" latinLnBrk="0" hangingPunct="1">
              <a:defRPr sz="2400" kern="1200">
                <a:solidFill>
                  <a:schemeClr val="tx1"/>
                </a:solidFill>
                <a:latin typeface="Arial" pitchFamily="34" charset="0"/>
                <a:ea typeface="MS PGothic" pitchFamily="34" charset="-128"/>
                <a:cs typeface="+mn-cs"/>
              </a:defRPr>
            </a:lvl8pPr>
            <a:lvl9pPr marL="3657600" algn="l" defTabSz="914400" rtl="0" eaLnBrk="1" latinLnBrk="0" hangingPunct="1">
              <a:defRPr sz="2400" kern="1200">
                <a:solidFill>
                  <a:schemeClr val="tx1"/>
                </a:solidFill>
                <a:latin typeface="Arial" pitchFamily="34" charset="0"/>
                <a:ea typeface="MS PGothic" pitchFamily="34" charset="-128"/>
                <a:cs typeface="+mn-cs"/>
              </a:defRPr>
            </a:lvl9pPr>
          </a:lstStyle>
          <a:p>
            <a:pPr>
              <a:defRPr/>
            </a:pPr>
            <a:fld id="{E056AF32-880D-4633-9C16-EF91AE5EFF0D}" type="slidenum">
              <a:rPr lang="en-US" smtClean="0"/>
              <a:pPr>
                <a:defRPr/>
              </a:pPr>
              <a:t>5</a:t>
            </a:fld>
            <a:endParaRPr lang="en-US" dirty="0"/>
          </a:p>
        </p:txBody>
      </p:sp>
    </p:spTree>
    <p:extLst>
      <p:ext uri="{BB962C8B-B14F-4D97-AF65-F5344CB8AC3E}">
        <p14:creationId xmlns:p14="http://schemas.microsoft.com/office/powerpoint/2010/main" val="444754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8769"/>
            <a:ext cx="8229600" cy="736467"/>
          </a:xfrm>
        </p:spPr>
        <p:txBody>
          <a:bodyPr/>
          <a:lstStyle/>
          <a:p>
            <a:r>
              <a:rPr lang="en-GB" sz="2100" b="1">
                <a:solidFill>
                  <a:prstClr val="black"/>
                </a:solidFill>
                <a:ea typeface="MS PGothic" pitchFamily="34" charset="-128"/>
              </a:rPr>
              <a:t>CURRENT STATUS ON THE ESTABLISHMENT OF CMAs</a:t>
            </a:r>
            <a:endParaRPr lang="en-ZA" dirty="0"/>
          </a:p>
        </p:txBody>
      </p:sp>
      <p:sp>
        <p:nvSpPr>
          <p:cNvPr id="3" name="Content Placeholder 2"/>
          <p:cNvSpPr>
            <a:spLocks noGrp="1"/>
          </p:cNvSpPr>
          <p:nvPr>
            <p:ph idx="1"/>
          </p:nvPr>
        </p:nvSpPr>
        <p:spPr>
          <a:xfrm>
            <a:off x="360218" y="1025236"/>
            <a:ext cx="8423564" cy="5056909"/>
          </a:xfrm>
        </p:spPr>
        <p:txBody>
          <a:bodyPr/>
          <a:lstStyle/>
          <a:p>
            <a:pPr marL="257175" indent="-257175" algn="just" defTabSz="342900"/>
            <a:r>
              <a:rPr lang="en-ZA" sz="2000" dirty="0"/>
              <a:t>The National Water and Sanitation Master Plan, launched in Nov 2019; has prioritised the establishment of CMAs, and the progressive delegation or assignment of powers, functions and duties CMA.</a:t>
            </a:r>
          </a:p>
          <a:p>
            <a:pPr marL="257175" indent="-257175" algn="just" defTabSz="342900"/>
            <a:endParaRPr lang="en-ZA" sz="2000" dirty="0"/>
          </a:p>
          <a:p>
            <a:pPr marL="257175" indent="-257175" algn="just" defTabSz="342900"/>
            <a:r>
              <a:rPr lang="en-ZA" sz="2000" dirty="0"/>
              <a:t>CMA establishment has demanded attention be given to any opportunities for reducing costs and increasing efficiencies, without compromising on the core objectives of decentralising water resource management.</a:t>
            </a:r>
          </a:p>
          <a:p>
            <a:pPr marL="257175" indent="-257175" algn="just" defTabSz="342900"/>
            <a:endParaRPr lang="en-ZA" sz="2000" dirty="0"/>
          </a:p>
          <a:p>
            <a:pPr marL="257175" indent="-257175" algn="just" defTabSz="342900"/>
            <a:r>
              <a:rPr lang="en-ZA" sz="2000" dirty="0"/>
              <a:t>After a series of engagements with the Ministerial Committee and the relevant Branches, a position to re-align the water management areas was approved by the former Minister</a:t>
            </a:r>
          </a:p>
          <a:p>
            <a:pPr marL="257175" indent="-257175" algn="just" defTabSz="342900"/>
            <a:endParaRPr lang="en-ZA" sz="2000" dirty="0"/>
          </a:p>
          <a:p>
            <a:pPr marL="0" indent="0">
              <a:buNone/>
            </a:pPr>
            <a:endParaRPr lang="en-ZA" sz="1800" dirty="0"/>
          </a:p>
        </p:txBody>
      </p:sp>
      <p:sp>
        <p:nvSpPr>
          <p:cNvPr id="4" name="Slide Number Placeholder 3"/>
          <p:cNvSpPr>
            <a:spLocks noGrp="1"/>
          </p:cNvSpPr>
          <p:nvPr>
            <p:ph type="sldNum" sz="quarter" idx="10"/>
          </p:nvPr>
        </p:nvSpPr>
        <p:spPr>
          <a:xfrm>
            <a:off x="3724275" y="6351590"/>
            <a:ext cx="2133600" cy="365125"/>
          </a:xfrm>
          <a:prstGeom prst="rect">
            <a:avLst/>
          </a:prstGeom>
        </p:spPr>
        <p:txBody>
          <a:bodyPr vert="horz" wrap="square" lIns="91440" tIns="45720" rIns="91440" bIns="45720" numCol="1" anchor="t" anchorCtr="0" compatLnSpc="1">
            <a:prstTxWarp prst="textNoShape">
              <a:avLst/>
            </a:prstTxWarp>
          </a:bodyPr>
          <a:lstStyle>
            <a:defPPr>
              <a:defRPr lang="en-US"/>
            </a:defPPr>
            <a:lvl1pPr algn="ctr" defTabSz="685800" rtl="0" eaLnBrk="1" fontAlgn="base" hangingPunct="1">
              <a:spcBef>
                <a:spcPct val="0"/>
              </a:spcBef>
              <a:spcAft>
                <a:spcPct val="0"/>
              </a:spcAft>
              <a:defRPr sz="1050" kern="1200" smtClean="0">
                <a:solidFill>
                  <a:srgbClr val="000000"/>
                </a:solidFill>
                <a:latin typeface="Arial" pitchFamily="34" charset="0"/>
                <a:ea typeface="MS PGothic" pitchFamily="34" charset="-128"/>
                <a:cs typeface="+mn-cs"/>
              </a:defRPr>
            </a:lvl1pPr>
            <a:lvl2pPr marL="457200" algn="l" defTabSz="457200" rtl="0" fontAlgn="base">
              <a:spcBef>
                <a:spcPct val="0"/>
              </a:spcBef>
              <a:spcAft>
                <a:spcPct val="0"/>
              </a:spcAft>
              <a:defRPr sz="2400" kern="1200">
                <a:solidFill>
                  <a:schemeClr val="tx1"/>
                </a:solidFill>
                <a:latin typeface="Arial" pitchFamily="34" charset="0"/>
                <a:ea typeface="MS PGothic" pitchFamily="34" charset="-128"/>
                <a:cs typeface="+mn-cs"/>
              </a:defRPr>
            </a:lvl2pPr>
            <a:lvl3pPr marL="914400" algn="l" defTabSz="457200" rtl="0" fontAlgn="base">
              <a:spcBef>
                <a:spcPct val="0"/>
              </a:spcBef>
              <a:spcAft>
                <a:spcPct val="0"/>
              </a:spcAft>
              <a:defRPr sz="2400" kern="1200">
                <a:solidFill>
                  <a:schemeClr val="tx1"/>
                </a:solidFill>
                <a:latin typeface="Arial" pitchFamily="34" charset="0"/>
                <a:ea typeface="MS PGothic" pitchFamily="34" charset="-128"/>
                <a:cs typeface="+mn-cs"/>
              </a:defRPr>
            </a:lvl3pPr>
            <a:lvl4pPr marL="1371600" algn="l" defTabSz="457200" rtl="0" fontAlgn="base">
              <a:spcBef>
                <a:spcPct val="0"/>
              </a:spcBef>
              <a:spcAft>
                <a:spcPct val="0"/>
              </a:spcAft>
              <a:defRPr sz="2400" kern="1200">
                <a:solidFill>
                  <a:schemeClr val="tx1"/>
                </a:solidFill>
                <a:latin typeface="Arial" pitchFamily="34" charset="0"/>
                <a:ea typeface="MS PGothic" pitchFamily="34" charset="-128"/>
                <a:cs typeface="+mn-cs"/>
              </a:defRPr>
            </a:lvl4pPr>
            <a:lvl5pPr marL="1828800" algn="l" defTabSz="457200" rtl="0" fontAlgn="base">
              <a:spcBef>
                <a:spcPct val="0"/>
              </a:spcBef>
              <a:spcAft>
                <a:spcPct val="0"/>
              </a:spcAft>
              <a:defRPr sz="2400" kern="1200">
                <a:solidFill>
                  <a:schemeClr val="tx1"/>
                </a:solidFill>
                <a:latin typeface="Arial" pitchFamily="34" charset="0"/>
                <a:ea typeface="MS PGothic" pitchFamily="34" charset="-128"/>
                <a:cs typeface="+mn-cs"/>
              </a:defRPr>
            </a:lvl5pPr>
            <a:lvl6pPr marL="2286000" algn="l" defTabSz="914400" rtl="0" eaLnBrk="1" latinLnBrk="0" hangingPunct="1">
              <a:defRPr sz="2400" kern="1200">
                <a:solidFill>
                  <a:schemeClr val="tx1"/>
                </a:solidFill>
                <a:latin typeface="Arial" pitchFamily="34" charset="0"/>
                <a:ea typeface="MS PGothic" pitchFamily="34" charset="-128"/>
                <a:cs typeface="+mn-cs"/>
              </a:defRPr>
            </a:lvl6pPr>
            <a:lvl7pPr marL="2743200" algn="l" defTabSz="914400" rtl="0" eaLnBrk="1" latinLnBrk="0" hangingPunct="1">
              <a:defRPr sz="2400" kern="1200">
                <a:solidFill>
                  <a:schemeClr val="tx1"/>
                </a:solidFill>
                <a:latin typeface="Arial" pitchFamily="34" charset="0"/>
                <a:ea typeface="MS PGothic" pitchFamily="34" charset="-128"/>
                <a:cs typeface="+mn-cs"/>
              </a:defRPr>
            </a:lvl7pPr>
            <a:lvl8pPr marL="3200400" algn="l" defTabSz="914400" rtl="0" eaLnBrk="1" latinLnBrk="0" hangingPunct="1">
              <a:defRPr sz="2400" kern="1200">
                <a:solidFill>
                  <a:schemeClr val="tx1"/>
                </a:solidFill>
                <a:latin typeface="Arial" pitchFamily="34" charset="0"/>
                <a:ea typeface="MS PGothic" pitchFamily="34" charset="-128"/>
                <a:cs typeface="+mn-cs"/>
              </a:defRPr>
            </a:lvl8pPr>
            <a:lvl9pPr marL="3657600" algn="l" defTabSz="914400" rtl="0" eaLnBrk="1" latinLnBrk="0" hangingPunct="1">
              <a:defRPr sz="2400" kern="1200">
                <a:solidFill>
                  <a:schemeClr val="tx1"/>
                </a:solidFill>
                <a:latin typeface="Arial" pitchFamily="34" charset="0"/>
                <a:ea typeface="MS PGothic" pitchFamily="34" charset="-128"/>
                <a:cs typeface="+mn-cs"/>
              </a:defRPr>
            </a:lvl9pPr>
          </a:lstStyle>
          <a:p>
            <a:pPr>
              <a:defRPr/>
            </a:pPr>
            <a:fld id="{86A9870A-26E1-4CED-8D78-8F53E77DC4E3}" type="slidenum">
              <a:rPr lang="en-US" altLang="en-US" smtClean="0">
                <a:ea typeface="ＭＳ Ｐゴシック" panose="020B0600070205080204" pitchFamily="34" charset="-128"/>
              </a:rPr>
              <a:pPr>
                <a:defRPr/>
              </a:pPr>
              <a:t>6</a:t>
            </a:fld>
            <a:endParaRPr lang="en-US" altLang="en-US">
              <a:ea typeface="ＭＳ Ｐゴシック" panose="020B0600070205080204" pitchFamily="34" charset="-128"/>
            </a:endParaRPr>
          </a:p>
        </p:txBody>
      </p:sp>
    </p:spTree>
    <p:extLst>
      <p:ext uri="{BB962C8B-B14F-4D97-AF65-F5344CB8AC3E}">
        <p14:creationId xmlns:p14="http://schemas.microsoft.com/office/powerpoint/2010/main" val="3495442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788BFA-06FA-4885-B6D2-91CAA7608974}"/>
              </a:ext>
            </a:extLst>
          </p:cNvPr>
          <p:cNvSpPr>
            <a:spLocks noGrp="1"/>
          </p:cNvSpPr>
          <p:nvPr>
            <p:ph idx="1"/>
          </p:nvPr>
        </p:nvSpPr>
        <p:spPr>
          <a:xfrm>
            <a:off x="1994094" y="1223010"/>
            <a:ext cx="6692705" cy="4691201"/>
          </a:xfrm>
        </p:spPr>
        <p:style>
          <a:lnRef idx="2">
            <a:schemeClr val="accent3">
              <a:shade val="50000"/>
            </a:schemeClr>
          </a:lnRef>
          <a:fillRef idx="1">
            <a:schemeClr val="accent3"/>
          </a:fillRef>
          <a:effectRef idx="0">
            <a:schemeClr val="accent3"/>
          </a:effectRef>
          <a:fontRef idx="minor">
            <a:schemeClr val="lt1"/>
          </a:fontRef>
        </p:style>
        <p:txBody>
          <a:bodyPr/>
          <a:lstStyle/>
          <a:p>
            <a:r>
              <a:rPr lang="en-US" sz="2000" b="1" i="1" dirty="0">
                <a:solidFill>
                  <a:schemeClr val="tx1"/>
                </a:solidFill>
                <a:effectLst>
                  <a:outerShdw blurRad="38100" dist="38100" dir="2700000" algn="tl">
                    <a:srgbClr val="000000">
                      <a:alpha val="43137"/>
                    </a:srgbClr>
                  </a:outerShdw>
                </a:effectLst>
              </a:rPr>
              <a:t>Operational Integration</a:t>
            </a:r>
          </a:p>
          <a:p>
            <a:pPr lvl="1"/>
            <a:r>
              <a:rPr lang="en-US" sz="2000" dirty="0">
                <a:solidFill>
                  <a:schemeClr val="tx1"/>
                </a:solidFill>
              </a:rPr>
              <a:t>Connected and integrated water systems</a:t>
            </a:r>
          </a:p>
          <a:p>
            <a:pPr lvl="1"/>
            <a:r>
              <a:rPr lang="en-US" sz="2000" dirty="0">
                <a:solidFill>
                  <a:schemeClr val="tx1"/>
                </a:solidFill>
              </a:rPr>
              <a:t>Easy coordination and monitoring of agreements </a:t>
            </a:r>
          </a:p>
          <a:p>
            <a:pPr lvl="1"/>
            <a:r>
              <a:rPr lang="en-US" sz="2000" dirty="0">
                <a:solidFill>
                  <a:schemeClr val="tx1"/>
                </a:solidFill>
              </a:rPr>
              <a:t>Improved capacity-pooled technical skills</a:t>
            </a:r>
          </a:p>
          <a:p>
            <a:r>
              <a:rPr lang="en-GB" sz="2000" b="1" i="1" dirty="0">
                <a:solidFill>
                  <a:schemeClr val="tx1"/>
                </a:solidFill>
                <a:effectLst>
                  <a:outerShdw blurRad="38100" dist="38100" dir="2700000" algn="tl">
                    <a:srgbClr val="000000">
                      <a:alpha val="43137"/>
                    </a:srgbClr>
                  </a:outerShdw>
                </a:effectLst>
                <a:ea typeface="MS PGothic" pitchFamily="34" charset="-128"/>
              </a:rPr>
              <a:t>Integrated water resource planning </a:t>
            </a:r>
          </a:p>
          <a:p>
            <a:pPr lvl="1"/>
            <a:r>
              <a:rPr lang="en-US" sz="2000" dirty="0">
                <a:solidFill>
                  <a:schemeClr val="tx1"/>
                </a:solidFill>
              </a:rPr>
              <a:t>The river basins fall within the same water system</a:t>
            </a:r>
          </a:p>
          <a:p>
            <a:pPr lvl="1"/>
            <a:r>
              <a:rPr lang="en-US" sz="2000" dirty="0">
                <a:solidFill>
                  <a:schemeClr val="tx1"/>
                </a:solidFill>
              </a:rPr>
              <a:t>Improved resource planning</a:t>
            </a:r>
          </a:p>
          <a:p>
            <a:pPr lvl="1"/>
            <a:r>
              <a:rPr lang="en-US" sz="2000" dirty="0">
                <a:solidFill>
                  <a:schemeClr val="tx1"/>
                </a:solidFill>
              </a:rPr>
              <a:t>Transboundary systems managed by same conventions</a:t>
            </a:r>
          </a:p>
          <a:p>
            <a:r>
              <a:rPr lang="en-GB" sz="2000" b="1" i="1" dirty="0">
                <a:solidFill>
                  <a:schemeClr val="tx1"/>
                </a:solidFill>
                <a:effectLst>
                  <a:outerShdw blurRad="38100" dist="38100" dir="2700000" algn="tl">
                    <a:srgbClr val="000000">
                      <a:alpha val="43137"/>
                    </a:srgbClr>
                  </a:outerShdw>
                </a:effectLst>
                <a:ea typeface="MS PGothic" pitchFamily="34" charset="-128"/>
              </a:rPr>
              <a:t>Economies of scale </a:t>
            </a:r>
          </a:p>
          <a:p>
            <a:pPr lvl="1"/>
            <a:r>
              <a:rPr lang="en-US" sz="2000" dirty="0">
                <a:solidFill>
                  <a:schemeClr val="tx1"/>
                </a:solidFill>
              </a:rPr>
              <a:t>Enhance revenue and hence sustainability</a:t>
            </a:r>
          </a:p>
          <a:p>
            <a:pPr lvl="1"/>
            <a:r>
              <a:rPr lang="en-US" sz="2000" dirty="0">
                <a:solidFill>
                  <a:schemeClr val="tx1"/>
                </a:solidFill>
              </a:rPr>
              <a:t>Cost – effectiveness</a:t>
            </a:r>
          </a:p>
          <a:p>
            <a:pPr lvl="1"/>
            <a:r>
              <a:rPr lang="en-US" sz="2000" dirty="0">
                <a:solidFill>
                  <a:schemeClr val="tx1"/>
                </a:solidFill>
              </a:rPr>
              <a:t>Consolidate management structures</a:t>
            </a:r>
          </a:p>
        </p:txBody>
      </p:sp>
      <p:sp>
        <p:nvSpPr>
          <p:cNvPr id="5" name="TextBox 4">
            <a:extLst>
              <a:ext uri="{FF2B5EF4-FFF2-40B4-BE49-F238E27FC236}">
                <a16:creationId xmlns:a16="http://schemas.microsoft.com/office/drawing/2014/main" id="{D2908A32-361A-4EDB-B997-E83E8D3CAEBA}"/>
              </a:ext>
            </a:extLst>
          </p:cNvPr>
          <p:cNvSpPr txBox="1"/>
          <p:nvPr/>
        </p:nvSpPr>
        <p:spPr>
          <a:xfrm>
            <a:off x="457200" y="279414"/>
            <a:ext cx="8229599" cy="830997"/>
          </a:xfrm>
          <a:prstGeom prst="rect">
            <a:avLst/>
          </a:prstGeom>
          <a:noFill/>
        </p:spPr>
        <p:txBody>
          <a:bodyPr wrap="square">
            <a:spAutoFit/>
          </a:bodyPr>
          <a:lstStyle/>
          <a:p>
            <a:pPr algn="ctr" defTabSz="342900"/>
            <a:r>
              <a:rPr lang="en-ZA" b="1" dirty="0">
                <a:cs typeface="Arial" panose="020B0604020202020204" pitchFamily="34" charset="0"/>
              </a:rPr>
              <a:t>MAIN PRINCIPLES IN REALIGNING THE WMA AND RESPECTIVELY THE CMAS FROM 9 TO 6 ARE:</a:t>
            </a:r>
            <a:endParaRPr lang="en-GB" b="1" dirty="0">
              <a:solidFill>
                <a:prstClr val="black"/>
              </a:solidFill>
              <a:highlight>
                <a:srgbClr val="FFFF00"/>
              </a:highlight>
              <a:cs typeface="Arial" panose="020B0604020202020204" pitchFamily="34" charset="0"/>
            </a:endParaRPr>
          </a:p>
        </p:txBody>
      </p:sp>
      <p:pic>
        <p:nvPicPr>
          <p:cNvPr id="8196" name="Picture 4" descr="Grunge Rubber Stamp With Word Principles,vector Illustration Royalty Free  Cliparts, Vectors, And Stock Illustration. Image 25803582.">
            <a:extLst>
              <a:ext uri="{FF2B5EF4-FFF2-40B4-BE49-F238E27FC236}">
                <a16:creationId xmlns:a16="http://schemas.microsoft.com/office/drawing/2014/main" id="{299D495A-215E-4363-BF1E-603BD4C802A5}"/>
              </a:ext>
            </a:extLst>
          </p:cNvPr>
          <p:cNvPicPr>
            <a:picLocks noChangeAspect="1" noChangeArrowheads="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3641" t="29539" r="2410" b="36821"/>
          <a:stretch/>
        </p:blipFill>
        <p:spPr bwMode="auto">
          <a:xfrm rot="5400000">
            <a:off x="-1169040" y="2920966"/>
            <a:ext cx="4797028" cy="140111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a:xfrm>
            <a:off x="3724275" y="6351590"/>
            <a:ext cx="2133600" cy="365125"/>
          </a:xfrm>
          <a:prstGeom prst="rect">
            <a:avLst/>
          </a:prstGeom>
        </p:spPr>
        <p:txBody>
          <a:bodyPr vert="horz" wrap="square" lIns="91440" tIns="45720" rIns="91440" bIns="45720" numCol="1" anchor="t" anchorCtr="0" compatLnSpc="1">
            <a:prstTxWarp prst="textNoShape">
              <a:avLst/>
            </a:prstTxWarp>
          </a:bodyPr>
          <a:lstStyle>
            <a:defPPr>
              <a:defRPr lang="en-US"/>
            </a:defPPr>
            <a:lvl1pPr algn="ctr" defTabSz="685800" rtl="0" eaLnBrk="1" fontAlgn="base" hangingPunct="1">
              <a:spcBef>
                <a:spcPct val="0"/>
              </a:spcBef>
              <a:spcAft>
                <a:spcPct val="0"/>
              </a:spcAft>
              <a:defRPr sz="1050" kern="1200" smtClean="0">
                <a:solidFill>
                  <a:srgbClr val="000000"/>
                </a:solidFill>
                <a:latin typeface="Arial" pitchFamily="34" charset="0"/>
                <a:ea typeface="MS PGothic" pitchFamily="34" charset="-128"/>
                <a:cs typeface="+mn-cs"/>
              </a:defRPr>
            </a:lvl1pPr>
            <a:lvl2pPr marL="457200" algn="l" defTabSz="457200" rtl="0" fontAlgn="base">
              <a:spcBef>
                <a:spcPct val="0"/>
              </a:spcBef>
              <a:spcAft>
                <a:spcPct val="0"/>
              </a:spcAft>
              <a:defRPr sz="2400" kern="1200">
                <a:solidFill>
                  <a:schemeClr val="tx1"/>
                </a:solidFill>
                <a:latin typeface="Arial" pitchFamily="34" charset="0"/>
                <a:ea typeface="MS PGothic" pitchFamily="34" charset="-128"/>
                <a:cs typeface="+mn-cs"/>
              </a:defRPr>
            </a:lvl2pPr>
            <a:lvl3pPr marL="914400" algn="l" defTabSz="457200" rtl="0" fontAlgn="base">
              <a:spcBef>
                <a:spcPct val="0"/>
              </a:spcBef>
              <a:spcAft>
                <a:spcPct val="0"/>
              </a:spcAft>
              <a:defRPr sz="2400" kern="1200">
                <a:solidFill>
                  <a:schemeClr val="tx1"/>
                </a:solidFill>
                <a:latin typeface="Arial" pitchFamily="34" charset="0"/>
                <a:ea typeface="MS PGothic" pitchFamily="34" charset="-128"/>
                <a:cs typeface="+mn-cs"/>
              </a:defRPr>
            </a:lvl3pPr>
            <a:lvl4pPr marL="1371600" algn="l" defTabSz="457200" rtl="0" fontAlgn="base">
              <a:spcBef>
                <a:spcPct val="0"/>
              </a:spcBef>
              <a:spcAft>
                <a:spcPct val="0"/>
              </a:spcAft>
              <a:defRPr sz="2400" kern="1200">
                <a:solidFill>
                  <a:schemeClr val="tx1"/>
                </a:solidFill>
                <a:latin typeface="Arial" pitchFamily="34" charset="0"/>
                <a:ea typeface="MS PGothic" pitchFamily="34" charset="-128"/>
                <a:cs typeface="+mn-cs"/>
              </a:defRPr>
            </a:lvl4pPr>
            <a:lvl5pPr marL="1828800" algn="l" defTabSz="457200" rtl="0" fontAlgn="base">
              <a:spcBef>
                <a:spcPct val="0"/>
              </a:spcBef>
              <a:spcAft>
                <a:spcPct val="0"/>
              </a:spcAft>
              <a:defRPr sz="2400" kern="1200">
                <a:solidFill>
                  <a:schemeClr val="tx1"/>
                </a:solidFill>
                <a:latin typeface="Arial" pitchFamily="34" charset="0"/>
                <a:ea typeface="MS PGothic" pitchFamily="34" charset="-128"/>
                <a:cs typeface="+mn-cs"/>
              </a:defRPr>
            </a:lvl5pPr>
            <a:lvl6pPr marL="2286000" algn="l" defTabSz="914400" rtl="0" eaLnBrk="1" latinLnBrk="0" hangingPunct="1">
              <a:defRPr sz="2400" kern="1200">
                <a:solidFill>
                  <a:schemeClr val="tx1"/>
                </a:solidFill>
                <a:latin typeface="Arial" pitchFamily="34" charset="0"/>
                <a:ea typeface="MS PGothic" pitchFamily="34" charset="-128"/>
                <a:cs typeface="+mn-cs"/>
              </a:defRPr>
            </a:lvl6pPr>
            <a:lvl7pPr marL="2743200" algn="l" defTabSz="914400" rtl="0" eaLnBrk="1" latinLnBrk="0" hangingPunct="1">
              <a:defRPr sz="2400" kern="1200">
                <a:solidFill>
                  <a:schemeClr val="tx1"/>
                </a:solidFill>
                <a:latin typeface="Arial" pitchFamily="34" charset="0"/>
                <a:ea typeface="MS PGothic" pitchFamily="34" charset="-128"/>
                <a:cs typeface="+mn-cs"/>
              </a:defRPr>
            </a:lvl7pPr>
            <a:lvl8pPr marL="3200400" algn="l" defTabSz="914400" rtl="0" eaLnBrk="1" latinLnBrk="0" hangingPunct="1">
              <a:defRPr sz="2400" kern="1200">
                <a:solidFill>
                  <a:schemeClr val="tx1"/>
                </a:solidFill>
                <a:latin typeface="Arial" pitchFamily="34" charset="0"/>
                <a:ea typeface="MS PGothic" pitchFamily="34" charset="-128"/>
                <a:cs typeface="+mn-cs"/>
              </a:defRPr>
            </a:lvl8pPr>
            <a:lvl9pPr marL="3657600" algn="l" defTabSz="914400" rtl="0" eaLnBrk="1" latinLnBrk="0" hangingPunct="1">
              <a:defRPr sz="2400" kern="1200">
                <a:solidFill>
                  <a:schemeClr val="tx1"/>
                </a:solidFill>
                <a:latin typeface="Arial" pitchFamily="34" charset="0"/>
                <a:ea typeface="MS PGothic" pitchFamily="34" charset="-128"/>
                <a:cs typeface="+mn-cs"/>
              </a:defRPr>
            </a:lvl9pPr>
          </a:lstStyle>
          <a:p>
            <a:pPr>
              <a:defRPr/>
            </a:pPr>
            <a:fld id="{86A9870A-26E1-4CED-8D78-8F53E77DC4E3}" type="slidenum">
              <a:rPr lang="en-US" altLang="en-US" smtClean="0">
                <a:ea typeface="ＭＳ Ｐゴシック" panose="020B0600070205080204" pitchFamily="34" charset="-128"/>
              </a:rPr>
              <a:pPr>
                <a:defRPr/>
              </a:pPr>
              <a:t>7</a:t>
            </a:fld>
            <a:endParaRPr lang="en-US" altLang="en-US">
              <a:ea typeface="ＭＳ Ｐゴシック" panose="020B0600070205080204" pitchFamily="34" charset="-128"/>
            </a:endParaRPr>
          </a:p>
        </p:txBody>
      </p:sp>
    </p:spTree>
    <p:extLst>
      <p:ext uri="{BB962C8B-B14F-4D97-AF65-F5344CB8AC3E}">
        <p14:creationId xmlns:p14="http://schemas.microsoft.com/office/powerpoint/2010/main" val="3582502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087AC511-97EF-4E55-BD7C-8977D681BCDE}" type="slidenum">
              <a:rPr lang="en-US" altLang="en-US" smtClean="0">
                <a:solidFill>
                  <a:prstClr val="black"/>
                </a:solidFill>
                <a:ea typeface="ＭＳ Ｐゴシック" pitchFamily="34" charset="-128"/>
              </a:rPr>
              <a:pPr>
                <a:defRPr/>
              </a:pPr>
              <a:t>8</a:t>
            </a:fld>
            <a:endParaRPr lang="en-US" altLang="en-US" dirty="0">
              <a:solidFill>
                <a:prstClr val="black"/>
              </a:solidFill>
              <a:ea typeface="ＭＳ Ｐゴシック" pitchFamily="34" charset="-128"/>
            </a:endParaRPr>
          </a:p>
        </p:txBody>
      </p:sp>
      <p:sp>
        <p:nvSpPr>
          <p:cNvPr id="2" name="Title 1"/>
          <p:cNvSpPr>
            <a:spLocks noGrp="1"/>
          </p:cNvSpPr>
          <p:nvPr>
            <p:ph type="title" idx="4294967295"/>
          </p:nvPr>
        </p:nvSpPr>
        <p:spPr>
          <a:xfrm>
            <a:off x="0" y="274638"/>
            <a:ext cx="8229600" cy="744537"/>
          </a:xfrm>
          <a:prstGeom prst="rect">
            <a:avLst/>
          </a:prstGeom>
        </p:spPr>
        <p:txBody>
          <a:bodyPr>
            <a:normAutofit/>
          </a:bodyPr>
          <a:lstStyle/>
          <a:p>
            <a:pPr algn="ctr"/>
            <a:r>
              <a:rPr lang="en-US" sz="2800" b="1" dirty="0">
                <a:latin typeface="Arial" panose="020B0604020202020204" pitchFamily="34" charset="0"/>
                <a:cs typeface="Arial" panose="020B0604020202020204" pitchFamily="34" charset="0"/>
              </a:rPr>
              <a:t>WATER MANAGEMENT AREAS</a:t>
            </a:r>
          </a:p>
        </p:txBody>
      </p:sp>
      <p:pic>
        <p:nvPicPr>
          <p:cNvPr id="6" name="Picture 5" descr="C:\Users\qmp\AppData\Local\Microsoft\Windows\INetCache\Content.Outlook\4TBLEB4V\Proposed_WMA_Numbers_202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637" y="888611"/>
            <a:ext cx="9041363" cy="5694751"/>
          </a:xfrm>
          <a:prstGeom prst="rect">
            <a:avLst/>
          </a:prstGeom>
          <a:noFill/>
          <a:ln>
            <a:noFill/>
          </a:ln>
        </p:spPr>
      </p:pic>
    </p:spTree>
    <p:extLst>
      <p:ext uri="{BB962C8B-B14F-4D97-AF65-F5344CB8AC3E}">
        <p14:creationId xmlns:p14="http://schemas.microsoft.com/office/powerpoint/2010/main" val="977351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387"/>
            <a:ext cx="9144000" cy="688083"/>
          </a:xfrm>
        </p:spPr>
        <p:txBody>
          <a:bodyPr anchor="ctr">
            <a:normAutofit/>
          </a:bodyPr>
          <a:lstStyle/>
          <a:p>
            <a:r>
              <a:rPr lang="en-US" sz="2800" b="1" dirty="0"/>
              <a:t>APPLICATION OF HYDRONET </a:t>
            </a:r>
          </a:p>
        </p:txBody>
      </p:sp>
      <p:sp>
        <p:nvSpPr>
          <p:cNvPr id="3" name="Content Placeholder 2"/>
          <p:cNvSpPr>
            <a:spLocks noGrp="1"/>
          </p:cNvSpPr>
          <p:nvPr>
            <p:ph idx="1"/>
          </p:nvPr>
        </p:nvSpPr>
        <p:spPr>
          <a:xfrm>
            <a:off x="1" y="783771"/>
            <a:ext cx="9144000" cy="4994295"/>
          </a:xfrm>
        </p:spPr>
        <p:txBody>
          <a:bodyPr anchor="t">
            <a:noAutofit/>
          </a:bodyPr>
          <a:lstStyle/>
          <a:p>
            <a:pPr algn="just"/>
            <a:r>
              <a:rPr lang="en-GB" sz="1800" dirty="0">
                <a:effectLst/>
                <a:latin typeface="Arial" panose="020B0604020202020204" pitchFamily="34" charset="0"/>
                <a:ea typeface="Times New Roman" panose="02020603050405020304" pitchFamily="18" charset="0"/>
                <a:cs typeface="Times New Roman" panose="02020603050405020304" pitchFamily="18" charset="0"/>
              </a:rPr>
              <a:t>The Department of Water and Sanitation is the custodian of water resources in South Africa and conforms to the National Water Act (NWA) in ensuring water resource management. </a:t>
            </a:r>
          </a:p>
          <a:p>
            <a:pPr algn="just"/>
            <a:endParaRPr lang="en-GB" sz="1800" dirty="0">
              <a:ea typeface="Times New Roman" panose="02020603050405020304" pitchFamily="18" charset="0"/>
              <a:cs typeface="Times New Roman" panose="02020603050405020304" pitchFamily="18" charset="0"/>
            </a:endParaRPr>
          </a:p>
          <a:p>
            <a:pPr algn="just"/>
            <a:r>
              <a:rPr lang="en-GB" sz="1800" dirty="0">
                <a:effectLst/>
                <a:latin typeface="Arial" panose="020B0604020202020204" pitchFamily="34" charset="0"/>
                <a:ea typeface="Times New Roman" panose="02020603050405020304" pitchFamily="18" charset="0"/>
                <a:cs typeface="Times New Roman" panose="02020603050405020304" pitchFamily="18" charset="0"/>
              </a:rPr>
              <a:t>The NWA particularly section 16 of the Act provides that the Department should provide for the Reserve determination or resource quality objectives of a catchment area. </a:t>
            </a:r>
            <a:r>
              <a:rPr lang="en-GB" sz="1800" dirty="0">
                <a:effectLst/>
                <a:ea typeface="Times New Roman" panose="02020603050405020304" pitchFamily="18" charset="0"/>
              </a:rPr>
              <a:t>The importance of having reliable data that can improve decision making by water managers in South Africa configured specifically for their individual needs within their water management areas is critical in IWRM.</a:t>
            </a:r>
          </a:p>
          <a:p>
            <a:pPr algn="just"/>
            <a:endParaRPr lang="en-ZA" sz="1800" dirty="0">
              <a:effectLst/>
              <a:latin typeface="Cambria" panose="02040503050406030204" pitchFamily="18" charset="0"/>
              <a:ea typeface="Times New Roman" panose="02020603050405020304" pitchFamily="18" charset="0"/>
              <a:cs typeface="Times New Roman" panose="02020603050405020304" pitchFamily="18" charset="0"/>
            </a:endParaRPr>
          </a:p>
          <a:p>
            <a:pPr algn="just"/>
            <a:r>
              <a:rPr lang="en-ZA" sz="1800" dirty="0">
                <a:effectLst/>
                <a:latin typeface="Arial" panose="020B0604020202020204" pitchFamily="34" charset="0"/>
                <a:ea typeface="Times New Roman" panose="02020603050405020304" pitchFamily="18" charset="0"/>
              </a:rPr>
              <a:t>South Africa and the Netherlands have a long-standing relationship, first in the Kingfisher project and subsequently in the Blue Deal programme </a:t>
            </a:r>
          </a:p>
          <a:p>
            <a:pPr algn="just"/>
            <a:endParaRPr lang="en-ZA" sz="1800" dirty="0">
              <a:effectLst/>
              <a:latin typeface="Arial" panose="020B0604020202020204" pitchFamily="34" charset="0"/>
              <a:ea typeface="Times New Roman" panose="02020603050405020304" pitchFamily="18" charset="0"/>
            </a:endParaRPr>
          </a:p>
          <a:p>
            <a:pPr algn="just"/>
            <a:r>
              <a:rPr lang="en-GB" sz="1800" dirty="0">
                <a:effectLst/>
                <a:ea typeface="Times New Roman" panose="02020603050405020304" pitchFamily="18" charset="0"/>
              </a:rPr>
              <a:t> </a:t>
            </a:r>
            <a:r>
              <a:rPr lang="en-ZA" sz="1800" dirty="0">
                <a:effectLst/>
                <a:latin typeface="Arial" panose="020B0604020202020204" pitchFamily="34" charset="0"/>
                <a:ea typeface="Times New Roman" panose="02020603050405020304" pitchFamily="18" charset="0"/>
              </a:rPr>
              <a:t>In 2013, the Inkomati Usuthu Catchment </a:t>
            </a:r>
            <a:r>
              <a:rPr lang="en-ZA" sz="1800" dirty="0">
                <a:ea typeface="Times New Roman" panose="02020603050405020304" pitchFamily="18" charset="0"/>
              </a:rPr>
              <a:t>M</a:t>
            </a:r>
            <a:r>
              <a:rPr lang="en-ZA" sz="1800" dirty="0">
                <a:effectLst/>
                <a:latin typeface="Arial" panose="020B0604020202020204" pitchFamily="34" charset="0"/>
                <a:ea typeface="Times New Roman" panose="02020603050405020304" pitchFamily="18" charset="0"/>
              </a:rPr>
              <a:t>anagement Agency, South African Weather Services and the Hydrologic cooperated to develop a set of tailored applications for Catchment Management Agencies- </a:t>
            </a:r>
            <a:r>
              <a:rPr lang="en-ZA" sz="1800" b="1" dirty="0">
                <a:effectLst/>
                <a:latin typeface="Arial" panose="020B0604020202020204" pitchFamily="34" charset="0"/>
                <a:ea typeface="Times New Roman" panose="02020603050405020304" pitchFamily="18" charset="0"/>
              </a:rPr>
              <a:t>the </a:t>
            </a:r>
            <a:r>
              <a:rPr lang="en-ZA" sz="1800" b="1" dirty="0" err="1">
                <a:effectLst/>
                <a:latin typeface="Arial" panose="020B0604020202020204" pitchFamily="34" charset="0"/>
                <a:ea typeface="Times New Roman" panose="02020603050405020304" pitchFamily="18" charset="0"/>
              </a:rPr>
              <a:t>HydroNET</a:t>
            </a:r>
            <a:r>
              <a:rPr lang="en-ZA" sz="1800" b="1" dirty="0">
                <a:effectLst/>
                <a:latin typeface="Arial" panose="020B0604020202020204" pitchFamily="34" charset="0"/>
                <a:ea typeface="Times New Roman" panose="02020603050405020304" pitchFamily="18" charset="0"/>
              </a:rPr>
              <a:t> Water Control Room starter’s package. </a:t>
            </a:r>
          </a:p>
          <a:p>
            <a:pPr algn="just">
              <a:spcAft>
                <a:spcPts val="600"/>
              </a:spcAft>
            </a:pP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just">
              <a:spcAft>
                <a:spcPts val="600"/>
              </a:spcAft>
              <a:buNone/>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sz="2000" dirty="0"/>
          </a:p>
        </p:txBody>
      </p:sp>
    </p:spTree>
    <p:extLst>
      <p:ext uri="{BB962C8B-B14F-4D97-AF65-F5344CB8AC3E}">
        <p14:creationId xmlns:p14="http://schemas.microsoft.com/office/powerpoint/2010/main" val="465930172"/>
      </p:ext>
    </p:extLst>
  </p:cSld>
  <p:clrMapOvr>
    <a:masterClrMapping/>
  </p:clrMapOvr>
</p:sld>
</file>

<file path=ppt/theme/theme1.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TotalTime>
  <Words>1187</Words>
  <Application>Microsoft Office PowerPoint</Application>
  <PresentationFormat>On-screen Show (4:3)</PresentationFormat>
  <Paragraphs>151</Paragraphs>
  <Slides>16</Slides>
  <Notes>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Arial</vt:lpstr>
      <vt:lpstr>Calibri</vt:lpstr>
      <vt:lpstr>Cambria</vt:lpstr>
      <vt:lpstr>Gill Sans</vt:lpstr>
      <vt:lpstr>Gill Sans Light</vt:lpstr>
      <vt:lpstr>Gill Sans MT</vt:lpstr>
      <vt:lpstr>Gill Snas</vt:lpstr>
      <vt:lpstr>Wingdings</vt:lpstr>
      <vt:lpstr>13_Office Theme</vt:lpstr>
      <vt:lpstr>15_Office Theme</vt:lpstr>
      <vt:lpstr>PowerPoint Presentation</vt:lpstr>
      <vt:lpstr>PowerPoint Presentation</vt:lpstr>
      <vt:lpstr>PowerPoint Presentation</vt:lpstr>
      <vt:lpstr>CATCHMENT MANAGEMENT AGENCIES  </vt:lpstr>
      <vt:lpstr>BACKGROUND ON THE ESTABLISHMENT OF CMAs</vt:lpstr>
      <vt:lpstr>CURRENT STATUS ON THE ESTABLISHMENT OF CMAs</vt:lpstr>
      <vt:lpstr>PowerPoint Presentation</vt:lpstr>
      <vt:lpstr>WATER MANAGEMENT AREAS</vt:lpstr>
      <vt:lpstr>APPLICATION OF HYDRONET </vt:lpstr>
      <vt:lpstr>APPLICATION OF HYDRONET (CONT)</vt:lpstr>
      <vt:lpstr>RESULT OF DEMONSTRATION PROJECT: HYDRONET TOOLBOX FOR CMAS</vt:lpstr>
      <vt:lpstr>APPLICATIONS OF THE HYDRONET </vt:lpstr>
      <vt:lpstr>BENEFITS OF HYDRONET FOR WMAS</vt:lpstr>
      <vt:lpstr>CURRENT STATUS </vt:lpstr>
      <vt:lpstr>RECOMMENDATIONS  </vt:lpstr>
      <vt:lpstr>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Johan Maree</dc:creator>
  <cp:lastModifiedBy>Ngako Mmabatho</cp:lastModifiedBy>
  <cp:revision>1583</cp:revision>
  <cp:lastPrinted>2022-02-07T13:35:30Z</cp:lastPrinted>
  <dcterms:created xsi:type="dcterms:W3CDTF">2012-08-01T10:33:21Z</dcterms:created>
  <dcterms:modified xsi:type="dcterms:W3CDTF">2022-07-28T06:22:09Z</dcterms:modified>
</cp:coreProperties>
</file>